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5C46A9-BA68-48EF-92B0-B65884D68D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0F5421-21A9-497D-BD4B-F143990ACA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B13E0D-2F91-4410-8FB4-3CBC3B47A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F95324-F2DB-45DD-BB59-D0048B9117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1CC3EE-C864-45BF-951B-3510AA0A1B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8787C6-1722-4380-90C8-6DA5E44A64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924C27-2529-4D33-A9F8-D1298775B4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587B05-954C-4D52-A78F-E0D284BC7C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6BD152-B006-47A4-9904-E193B52499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AFC63-E998-44E5-8B41-8F86861E5B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4DEE22-F1E6-45ED-9184-69F0F8132F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15103502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solidFill>
                <a:latin typeface="Microsoft Yahei"/>
                <a:ea typeface="Microsoft Yahei"/>
                <a:cs typeface="Microsoft Yahei"/>
              </a:rPr>
              <a:t>体育产业的市场营销策略及相关政策制度</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体育产业市场现状与发展趋势</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体育产业市场营销策略</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体育产业政策制度概述</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体育产业市场营销策略与政策制度关系分析</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体育产业市场营销策略优化建议</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体育产业政策制度完善建议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体育产业市场现状与发展趋势</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7886" r="7886"/>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全球体育产业市场规模持续扩大，增长速度稳定。</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发达国家体育产业市场占比高，发展中国家市场潜力巨大。</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随着全球化进程加速和体育产业链不断完善，市场规模有望进一步提升。</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市场规模及增长速度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消费者对体育产品和服务的需求日益多样化，个性化。</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高质量、高体验感的体育产品和服务受到消费者青睐。</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消费者对体育品牌的认知度和忠诚度不断提高。</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竞争格局与主要参与者</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全球体育产业竞争格局呈现多元化，包括体育用品、体育赛事、体育媒体等多个领域。</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主要参与者包括国际知名体育品牌、大型体育赛事组织、专业体育媒体等。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新兴市场和细分领域的竞争日益激烈，创新型企业不断涌现。</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alphaModFix amt="70000"/>
          </a:blip>
          <a:srcRect t="6667" b="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体育产业将更加注重品牌建设和营销推广，提高市场竞争力。</a:t>
            </a:r>
          </a:p>
        </p:txBody>
      </p:sp>
      <p:sp>
        <p:nvSpPr>
          <p:cNvPr id="7" name="AutoShape 7"/>
          <p:cNvSpPr/>
          <p:nvPr/>
        </p:nvSpPr>
        <p:spPr>
          <a:xfrm>
            <a:off x="4935912" y="1819581"/>
            <a:ext cx="993758" cy="99375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体育产业将继续保持快速增长，成为全球经济发展的重要引擎。</a:t>
            </a:r>
          </a:p>
        </p:txBody>
      </p:sp>
      <p:sp>
        <p:nvSpPr>
          <p:cNvPr id="10" name="AutoShape 10"/>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数字化、智能化将成为体育产业发展的重要趋势，推动产业转型升级。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体育产业市场营销策略</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市场细分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针对不同消费者群体的需求，将市场细分为不同的子市场，如运动鞋服市场、健身器材市场、体育赛事市场等。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目标市场选择</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根据企业资源和市场机会，选择具有潜力的目标市场进行深入开发。</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确定目标市场</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根据体育产品或服务的特点，确定目标消费者群体，如青少年、健身爱好者、专业运动员等。</a:t>
            </a:r>
          </a:p>
        </p:txBody>
      </p:sp>
      <p:pic>
        <p:nvPicPr>
          <p:cNvPr id="10" name="Picture 10"/>
          <p:cNvPicPr>
            <a:picLocks noChangeAspect="1"/>
          </p:cNvPicPr>
          <p:nvPr/>
        </p:nvPicPr>
        <p:blipFill>
          <a:blip r:embed="rId2"/>
          <a:srcRect l="31667" r="31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目标市场定位与细分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产品创新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不断研发具有差异化、创新性的体育产品或服务，以满足消费者的多样化需求。</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品质保证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通过严格的质量控制和管理，确保体育产品或服务的高品质，提升消费者满意度。</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品牌建设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塑造独特的品牌形象，提升品牌知名度和美誉度，增强消费者对品牌的忠诚度。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995" r="1999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成本导向定价</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根据产品成本和市场供求状况，制定合理的价格策略，确保企业的盈利空间。</a:t>
              </a:r>
            </a:p>
          </p:txBody>
        </p:sp>
        <p:sp>
          <p:nvSpPr>
            <p:cNvPr id="7" name="AutoShape 7"/>
            <p:cNvSpPr/>
            <p:nvPr/>
          </p:nvSpPr>
          <p:spPr>
            <a:xfrm>
              <a:off x="5163133" y="1294832"/>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竞争导向定价</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根据竞争对手的价格策略和市场反应，灵活调整价格，以保持竞争优势。</a:t>
              </a:r>
            </a:p>
          </p:txBody>
        </p:sp>
        <p:sp>
          <p:nvSpPr>
            <p:cNvPr id="12" name="AutoShape 12"/>
            <p:cNvSpPr/>
            <p:nvPr/>
          </p:nvSpPr>
          <p:spPr>
            <a:xfrm>
              <a:off x="5163133" y="2945066"/>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顾客导向定价</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针对不同消费者群体的购买力和心理预期，制定差异化的价格策略，提高产品销售额。</a:t>
              </a:r>
            </a:p>
          </p:txBody>
        </p:sp>
        <p:sp>
          <p:nvSpPr>
            <p:cNvPr id="17" name="AutoShape 17"/>
            <p:cNvSpPr/>
            <p:nvPr/>
          </p:nvSpPr>
          <p:spPr>
            <a:xfrm>
              <a:off x="5163133" y="4595300"/>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通过企业自身的销售队伍或在线平台直接向消费者销售体育产品或服务。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直销渠道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9" name="Picture 9"/>
          <p:cNvPicPr>
            <a:picLocks noChangeAspect="1"/>
          </p:cNvPicPr>
          <p:nvPr/>
        </p:nvPicPr>
        <p:blipFill>
          <a:blip r:embed="rId2"/>
          <a:srcRect l="13625" r="13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代理渠道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15" name="Picture 15"/>
          <p:cNvPicPr>
            <a:picLocks noChangeAspect="1"/>
          </p:cNvPicPr>
          <p:nvPr/>
        </p:nvPicPr>
        <p:blipFill>
          <a:blip r:embed="rId3"/>
          <a:srcRect l="15000" r="15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分销渠道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20" name="Picture 20"/>
          <p:cNvPicPr>
            <a:picLocks noChangeAspect="1"/>
          </p:cNvPicPr>
          <p:nvPr/>
        </p:nvPicPr>
        <p:blipFill>
          <a:blip r:embed="rId4"/>
          <a:srcRect l="31667" r="31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与代理商合作，利用其销售网络和专业能力拓展市场份额。</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与分销商合作，将体育产品或服务分销至更广泛的区域和市场。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促销策略</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广告宣传</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通过电视、广播、报纸、杂志等媒体进行广告宣传，提高品牌知名度和产品曝光率。</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营销推广</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举办体育赛事、健身活动、产品体验等营销活动，吸引潜在消费者关注和参与。</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公共关系</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积极参与社会公益活动，树立良好的企业形象，提升品牌美誉度。</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网络营销</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利用互联网和社交媒体等新兴渠道进行营销推广，提高品牌影响力和市场份额。</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体育产业政策制度概述</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《体育产业发展“十三五”规划》</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国家体育总局发布的规划，明确了体育产业发展的指导思想、基本原则、发展目标、主要任务和保障措施。</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8" name="Picture 8"/>
          <p:cNvPicPr>
            <a:picLocks noChangeAspect="1"/>
          </p:cNvPicPr>
          <p:nvPr/>
        </p:nvPicPr>
        <p:blipFill>
          <a:blip r:embed="rId2">
            <a:alphaModFix/>
          </a:blip>
          <a:srcRect l="15667" r="15667"/>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《关于加快发展体育产业促进体育消费的若干意见》</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国务院发布的意见，提出了加快体育产业发展、促进体育消费的政策措施。</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《全民健身计划（2016-2020年）》</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国务院发布的计划，旨在推动全民健身和体育产业协同发展。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国家层面政策制度</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体育场馆建设与管理政策</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地方政府出台的政策，涉及体育场馆的建设标准、管理要求、运营模式等。</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体育赛事审批与监管政策</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地方政府对体育赛事的审批流程、安全保障、市场监管等方面的政策规定。</a:t>
              </a:r>
            </a:p>
          </p:txBody>
        </p:sp>
      </p:grpSp>
      <p:sp>
        <p:nvSpPr>
          <p:cNvPr id="8" name="AutoShape 8"/>
          <p:cNvSpPr/>
          <p:nvPr/>
        </p:nvSpPr>
        <p:spPr>
          <a:xfrm>
            <a:off x="4805646" y="4913047"/>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地方政府体育产业规划</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各地政府根据本地实际情况制定的体育产业发展规划，包括体育产业布局、重点项目、政策措施等。</a:t>
              </a:r>
            </a:p>
          </p:txBody>
        </p:sp>
      </p:grpSp>
      <p:sp>
        <p:nvSpPr>
          <p:cNvPr id="12" name="AutoShape 12"/>
          <p:cNvSpPr/>
          <p:nvPr/>
        </p:nvSpPr>
        <p:spPr>
          <a:xfrm>
            <a:off x="4805646" y="3272584"/>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地方层面政策制度</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https://d.book118.com/837151035022006032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2024-09-04T18:35:32.240</cp:lastPrinted>
  <dcterms:created xsi:type="dcterms:W3CDTF">2024-09-04T10:35:32Z</dcterms:created>
  <dcterms:modified xsi:type="dcterms:W3CDTF">2024-09-04T10:35:34Z</dcterms:modified>
</cp:coreProperties>
</file>