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8A601-2975-46F7-AD28-5FA78C25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5F3DD-82C8-4417-9D08-604AAE4BC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C907A-0C0A-4ABD-A7D9-5701D3F4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3D390-CC91-442A-8A75-B4829CB9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38B60-425C-4197-BB6E-F81B504A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D14C5-52BA-4E7D-873F-997EA4580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7F499-64CD-4DEC-B1C4-FB88AFF0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B66EE-C8CB-4FE3-A83C-073C8BB76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F1FA1-166C-4EA9-912C-A0C98EB45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999EC-4491-429A-B732-55CA9238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E19F8-B047-43BA-AD39-586017E2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21161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《鸡胚接种技术》PPT课件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鸡胚接种技术的定义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该技术广泛应用于生物医学、农业、食品工业等领域，具有较高的实用价值。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鸡胚接种技术是指在鸡胚胎发育过程中，将外源性的微生物或细胞等物质注入鸡胚，以达到实验或生产目的的一种技术。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鸡胚接种技术最早可追溯到19世纪末期，当时主要用于疫苗生产。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随着科技的不断进步，鸡胚接种技术在20世纪得到了迅速发展，应用范围不断扩大。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目前，鸡胚接种技术已经成为一种成熟的实验和生产手段，为科学研究和技术创新提供了有力支持。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鸡胚接种技术的历史与发展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鸡胚接种技术的应用领域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130" r="161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用于疫苗生产、药物筛选、疾病模型构建等。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用于育种、品种改良、动物疫病防治等。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用于生产某些酶制剂、生物活性物质等。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如环保、生物安全等也涉及到鸡胚接种技术的应用。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13" r="314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鸡胚由卵黄囊、羊膜、绒毛膜和尿囊等组成，具有完整的胚胎发育过程。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鸡胚的发育过程分为卵裂期、囊胚期、原肠期、孵化期和出壳期等阶段，每个阶段都有其特定的特征和功能。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鸡胚的发育阶段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鸡胚的结构与发育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鸡胚对某些病原的易感性强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鸡胚在孵化过程中容易受到细菌、病毒等病原的感染，这些病原可以在鸡胚内繁殖并引起鸡胚死亡或产生畸形。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通过接种特定的疫苗或病原体，可以刺激鸡胚产生免疫反应，从而达到预防和治疗的目的。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鸡胚对病原的易感性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鸡胚免疫系统在孵化过程中逐渐发育成熟，包括免疫细胞和免疫器官的发育。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鸡胚免疫系统的发育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通过接种疫苗或病原体，可以刺激鸡胚免疫系统产生特异性抗体和免疫记忆，从而达到预防和治疗的目的。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鸡胚接种技术的免疫学机制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鸡胚接种技术的免疫学基础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鸡胚接种技术的操作流程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https://d.book118.com/837152116164006033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2024-09-07T13:17:50.347</cp:lastPrinted>
  <dcterms:created xsi:type="dcterms:W3CDTF">2024-09-07T05:17:50Z</dcterms:created>
  <dcterms:modified xsi:type="dcterms:W3CDTF">2024-09-07T05:17:52Z</dcterms:modified>
</cp:coreProperties>
</file>