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615BAF-7DEF-4232-B2BC-75A5EF255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08167-D79C-42D3-B989-CDDE221299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D8EEE-B234-4A89-B3A2-103471B7D0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A34B96-690E-4A10-AAF7-4F6DCAAF04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0A228B-3809-4861-BE48-3506FE80E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6A998E-1D26-48C1-9709-4BD7A1565B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49CF81-61D7-4DD7-8C50-076F99DFF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599C26-7CF3-40CD-B1EA-76AAABCD99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10EBC3-8FE6-4380-BAC0-7EF761AEA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5B3A68-F94D-4C5F-B63C-56C4036521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D44E2-8D21-4311-B0F6-4C714F02C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153015055006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睡眠障碍居家护理方案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睡眠障碍的原因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居家护理方案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常见居家护理方法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注意事项与建议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良好的睡眠有助于恢复身体和心理的精力，提高日常生活的活力和效率。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恢复精力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维持健康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提高认知能力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250" r="10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充足的睡眠有助于维持免疫系统、心血管系统和代谢系统的正常功能，降低患病风险。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良好的睡眠对记忆、学习、注意力等认知能力有重要影响，有助于提高学习和工作效率。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3635" b="2363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332" b="73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睡眠障碍的普遍性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长期失眠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长期失眠是一种常见的睡眠障碍，表现为入睡困难、睡眠浅或早醒等症状。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打鼾和睡眠呼吸暂停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打鼾和睡眠呼吸暂停也是常见的睡眠障碍，可能与呼吸道狭窄或阻塞有关。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梦魇和夜惊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梦魇和夜惊是指在睡眠中出现的极度恐惧和惊恐发作的情况，常常伴随着心跳加速、呼吸急促等症状。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睡眠障碍的原因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长期的心理压力和焦虑可能导致睡眠障碍，如失眠、噩梦等。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压力与焦虑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抑郁、悲伤等情绪问题也可能影响睡眠质量，导致早醒、睡眠浅等现象。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情绪问题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经历过重大心理创伤的人，如亲人过世、离婚等，可能难以入睡或容易惊醒。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心理因素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外部噪音如邻居噪音、交通噪音等，可能影响睡眠质量。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噪音干扰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室内光线过亮，尤其是夜间电子设备屏幕的蓝光，可能干扰睡眠节律。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光线干扰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667" r="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3000" b="3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室内温度过高或过低，可能导致睡眠不安稳或不适。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温度不适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792" r="137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药物副作用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某些药物可能含有影响睡眠的成分，如抗抑郁药、抗过敏药等。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不规律的作息时间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经常熬夜或作息时间不规律，可能导致生物钟紊乱，影响睡眠质量。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睡前过饱或饥饿，饮用咖啡、茶等刺激性饮料，可能影响入睡和睡眠质量。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生活习惯因素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居家护理方案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保持每天固定的作息时间，有助于调整生物钟，提高睡眠质量。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规律作息时间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在睡前进行一些放松的活动，如泡热水澡、听轻音乐、阅读等，有助于舒缓压力，促进睡眠。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睡前放松活动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避免在睡前饮用咖啡、茶、可乐等刺激性物质，以及吸烟等不良习惯，以免影响睡眠。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避免刺激性物质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建立良好的睡眠习惯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适宜的室内温度和湿度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保持室内温度适宜，湿度适中，有助于提高睡眠的舒适度。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安静的睡眠环境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尽量避免噪音干扰，如关闭电视机、电脑等设备，使用耳塞或白噪音机器等辅助工具来降低噪音。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舒适的床铺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选择适合自己身体需求的床垫、枕头和被子，保持床铺的整洁和舒适。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改善睡眠环境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7583" r="175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通过调整不合理的思维模式和行为习惯，改善睡眠质量。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认知行为疗法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通过深呼吸和肌肉放松的方法来减轻焦虑和压力，促进睡眠。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深呼吸和渐进性肌肉放松训练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学会调节情绪，如通过冥想、瑜伽等方法来放松身心，缓解焦虑和压力。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情绪调节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心理调适与放松训练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https://d.book118.com/837153015055006053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2024-09-27T04:36:26.301</cp:lastPrinted>
  <dcterms:created xsi:type="dcterms:W3CDTF">2024-09-26T20:36:26Z</dcterms:created>
  <dcterms:modified xsi:type="dcterms:W3CDTF">2024-09-26T20:36:28Z</dcterms:modified>
</cp:coreProperties>
</file>