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817BF-31ED-47C1-9E51-720DC8ABF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56BDE-7006-4687-9F08-07B7AF5DE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F95BE-5D28-4D8D-9521-4D87BCFB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AE29A-FA4D-4202-B81B-1CEB46F36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706DB3-D010-4EC8-A50A-86DA29C4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00B064-0C04-4A7F-BDD9-0A7910129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3BE26-2643-49B1-8E04-E36FE4584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FE8219-5534-4F86-B0E7-34B980B63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BF851-D335-465E-BD1E-ECAEBD6DB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D48B3-FDB0-477C-A2CA-4F8A40DB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9CD21-5835-4A2C-A36F-4F3AF19E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53062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PPT课件护理查房步骤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护理查房后的总结与改进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护理查房的目的和意义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通过查房，全面了解患者的病情状况，包括症状、体征、实验室检查结果等，为制定护理计划提供依据。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通过查房，发现护理工作中存在的问题和不足，及时改进和优化护理流程，提高护理质量和水平。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查房是医护人员之间交流和沟通的平台，有助于加强医护协作，提高工作效率。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通过查房，提高护士的专业知识和技能水平，增强护士的综合素质和应对能力。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提升护士专业素养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定期进行护理查房，可以及时发现和解决患者潜在的安全隐患，降低患者发生并发症和意外事件的风险。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通过优质的护理服务和关怀，增强患者的信任感和满意度，促进医患关系的和谐发展。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通过科学的护理查房制度，合理分配医疗资源，提高医疗服务的整体效率。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护理查房是护理学科发展的重要组成部分，通过不断探索和创新，推动护理学科的进步和发展。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2" r="31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确定查房地点，确保环境安静、整洁、安全。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选择合适的查房时间，确保患者和医护人员都能参与。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确定查房人员和患者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根据查房目的和内容，确定参与查房的医护人员和相关人员。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确定需要接受查房的患者，了解其病情和护理需求。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0" b="11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准备必要的护理记录、检查报告等相关资料。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准备必要的护理工具，如血压计、听诊器等。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准备PPT课件或其他教学资料，确保查房过程中的信息传递准确、有效。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准备相关资料和工具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护理查房的实施步骤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21" r="340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包括姓名、年龄、性别、诊断、病情状况等。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了解患者基本信息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根据患者的病情和护理需求，制定个性化的护理计划。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了解患者护理需求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https://d.book118.com/837153062063006044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2024-09-18T20:57:58.543</cp:lastPrinted>
  <dcterms:created xsi:type="dcterms:W3CDTF">2024-09-18T12:57:58Z</dcterms:created>
  <dcterms:modified xsi:type="dcterms:W3CDTF">2024-09-18T12:58:00Z</dcterms:modified>
</cp:coreProperties>
</file>