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66DF8-1B3C-465C-8EF8-C2EBEACEB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1A037-B292-41C7-AF4C-06AE28953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9CFAF-CF36-4BB1-8A7B-67D93B1B8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036E9-1685-4800-9AEA-20BE3F3EE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D0E27D-1151-4FAE-87C4-F5E2A064A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0C3EA6-C531-4EAC-81A7-61F7B3205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7A7F01-93EA-4851-A9F9-218E97C5B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20A1F-888C-4DC1-A9B0-BEFE01D19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808F8-55B9-4D9E-B6F2-AB95EF09A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CC60F-C51B-4EC6-803B-028DB920B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BFC36-E9B2-45C3-9F8D-79E52724F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53100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渠道拓展部KPI设计鱼骨图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渠道拓展部业务分析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渠道拓展部KPI体系构建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明确渠道拓展部的核心目标和关键绩效指标（KPI），以推动部门业绩提升和公司整体发展。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随着市场竞争的加剧，渠道拓展对于企业的生存和发展至关重要。因此，设计合理的KPI体系，对于激发员工潜力、优化资源配置、提高渠道拓展效率具有重要意义。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关键绩效指标（Key Performance Indicators，KPI）是用于衡量员工绩效表现的基础工具，是反映员工在一定时期内对组织贡献程度的重要指标。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KPI为部门和员工提供明确的工作方向和目标。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合理的KPI体系能够激发员工的积极性和创造力。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通过KPI的监控和分析，企业可以更加合理地配置资源，提高资源利用效率。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KPI的设定需要跨部门协作和沟通，有助于增强企业内部协同合作能力。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指明方向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促进协同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激发动力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渠道拓展部业务分析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负责寻找、评估和开发新的销售渠道，以增加公司的市场份额和销售额。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渠道关系管理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建立和维护与渠道合作伙伴的良好关系，确保渠道的稳定和高效运作。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收集和分析市场、竞争对手和客户需求等信息，为公司的决策提供数据支持。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08" r="1250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业务流程及关键环节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通过市场调研和分析，确定目标市场和潜在渠道，对渠道进行初步评估和筛选。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与目标渠道进行深入的沟通和谈判，达成合作意向和协议。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与渠道合作伙伴共同制定销售计划和营销策略，推动产品在渠道中的销售和推广。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定期对渠道的销售业绩和合作效果进行评估和分析，及时调整和优化渠道策略。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渠道寻找与评估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渠道开发与谈判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渠道合作与执行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渠道监控与优化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深入了解目标客户的需求和偏好，为公司的产品和服务提供改进和优化建议。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了解竞争对手的渠道策略、产品特点和市场份额等信息，为公司的决策提供参考。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关注市场发展趋势和变化，预测未来市场的发展方向和潜在机会。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KPI设计原则与方法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具体性（Specifi…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KPI指标应具有明确性，能够清晰描述目标。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可衡量性（Measur…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指标需量化或行为化，便于评估和考核。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可达成性（Achiev…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目标设定应合理，既具有挑战性又可实现。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相关性（Relevan…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指标需与部门或公司整体目标保持一致。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时限性（Time-bo…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设定明确的完成时间，确保计划按期执行。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财务维度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客户维度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内部业务流程维度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学习与成长维度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平衡计分卡（BSC）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关注收入增长、成本控制等财务指标。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关注流程优化、运营效率等内部指标。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关注客户满意度、市场份额等客户相关指标。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关注员工培训、创新能力等发展性指标。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包括渠道关系维护、渠道冲突解决等指标。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渠道管理能力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包括团队凝聚力、协作能力等指标。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包括新渠道开发、市场拓展策略等指标。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包括销售额、销售目标完成率等指标。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关键成功因素（CSF）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https://d.book118.com/837153100063006044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2024-09-18T20:57:58.986</cp:lastPrinted>
  <dcterms:created xsi:type="dcterms:W3CDTF">2024-09-18T12:57:59Z</dcterms:created>
  <dcterms:modified xsi:type="dcterms:W3CDTF">2024-09-18T12:58:01Z</dcterms:modified>
</cp:coreProperties>
</file>