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1C2CD6-6133-465F-92DA-974E86704F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3AD287-D6A8-4973-B557-2E1B6E66F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56978C-D295-4385-A076-ECEF968F33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196A7E-EAA7-4A0B-A58F-AFA60044BE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92F0BA-FBF4-4536-B8C8-DD6A895FE9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E1987B-AC3C-46B4-9677-804982A9A9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CE4A89-9E69-4092-80A3-15DE2E4DB2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9F7EF1-E519-44BA-B2B4-406ED8869D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F81A5F-5801-4306-8B07-D00DAE98FA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57E955-80BD-41ED-899F-9B82001DB8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266706-2393-4C35-A34C-BD9C038D2C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15402101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体育与人的社会化和现代化实用资料</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体育与人的社会化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体育与人的现代化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体育与实用资料</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体育与社会问题的关系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体育与未来社会的发展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体育与人的社会化</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体育运动能教会人们如何与他人合作、竞争、沟通和解决问题，这些都是生活中必不可少的技能。</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传授生活技能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体育运动中的规则和纪律有助于培养人们遵守社会规范的习惯，如尊重他人、公平竞争和团队精神等。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培养社会规范</a:t>
            </a:r>
          </a:p>
        </p:txBody>
      </p:sp>
      <p:pic>
        <p:nvPicPr>
          <p:cNvPr id="10" name="Picture 10"/>
          <p:cNvPicPr>
            <a:picLocks noChangeAspect="1"/>
          </p:cNvPicPr>
          <p:nvPr/>
        </p:nvPicPr>
        <p:blipFill>
          <a:blip r:embed="rId3"/>
          <a:srcRect l="14600" r="1460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体育运动为人们提供了一个广泛的社交平台，有助于增进友谊、加强社会联系和促进文化交流。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促进社会交往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体育在社会化过程中的作用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通过参与体育运动，个体能够更深入地了解自己的兴趣、能力和价值观，从而增强自我意识。</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增强自我意识</a:t>
            </a:r>
          </a:p>
        </p:txBody>
      </p:sp>
      <p:pic>
        <p:nvPicPr>
          <p:cNvPr id="5" name="Picture 5"/>
          <p:cNvPicPr>
            <a:picLocks noChangeAspect="1"/>
          </p:cNvPicPr>
          <p:nvPr/>
        </p:nvPicPr>
        <p:blipFill>
          <a:blip r:embed="rId2"/>
          <a:srcRect t="14648" b="1464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体育运动中的角色分工和职责划分有助于个体理解并适应不同的社会角色和期望。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培养社会角色</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体育运动中的竞争和合作有助于个体提高应对挑战和压力的能力，从而更好地适应社会环境。</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提高社会适应能力</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体育对个体社会化的影响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469" r="264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传承和弘扬传统文化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体育运动往往承载着丰富的文化内涵和历史传统，通过参与体育运动，人们可以传承和弘扬本民族的传统文化。</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促进文化创新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体育运动作为一种特殊的文化活动，可以促进不同文化之间的交流、融合和创新，推动社会文化的发展。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提升国家形象和软实力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体育运动在国际舞台上具有广泛的影响力，一个国家的体育水平和成就往往与其国家形象和软实力密切相关。通过发展体育事业，可以提升国家的国际地位和影响力。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体育对社会文化的影响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体育与人的现代化</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体育是现代社会的重要组成部分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在现代社会中，体育作为一种重要的文化现象，已经渗透到人们的日常生活中，成为现代社会不可或缺的一部分。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体育在现代化进程中的推动作用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体育作为一种积极向上的文化活动，可以促进人的身心健康和全面发展，推动社会进步和现代化进程。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171" r="2517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体育在现代化进程中的地位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培养意志品质</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体育运动可以锻炼个体的意志品质，如毅力、耐力、勇气等，有助于培养积极向上的心态和乐观的人生态度。</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提高社会适应能力</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体育运动可以帮助个体更好地适应社会，增强社会交往能力和团队协作能力，提高个体的社会适应能力。</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促进身体健康</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体育运动可以增强个体的体质和免疫力，提高身体素质和健康水平。</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体育对个体现代化的影响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促进社会进步</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体育运动作为一种积极向上的文化活动，可以促进社会进步和发展，推动社会向着更加文明、开放、包容的方向发展。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增强民族凝聚力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体育运动可以增强民族凝聚力和自豪感，激发人们的爱国情感和集体荣誉感，有助于促进民族团结和社会稳定。</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推动经济发展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体育运动已经成为一个庞大的产业，可以带动相关产业的发展，促进经济增长和就业机会的增加。同时，体育运动也可以提高人们的身体素质和健康水平，减少医疗支出，为社会经济发展做出贡献。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体育对社会现代化的影响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体育与实用资料</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https://d.book118.com/837154021015006042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2024-09-15T05:44:58.610</cp:lastPrinted>
  <dcterms:created xsi:type="dcterms:W3CDTF">2024-09-14T21:44:58Z</dcterms:created>
  <dcterms:modified xsi:type="dcterms:W3CDTF">2024-09-14T21:45:00Z</dcterms:modified>
</cp:coreProperties>
</file>