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2A3BE-A217-4682-BE02-2E425F067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DBA86-59CC-4931-9DD1-86EB2BB91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9B30D-2490-4BA2-BE9C-E738704E2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FBBB7-9CFC-433C-A9A1-54AA7194A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1778F7-8EC6-467E-A017-3E3D6AB23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66553C-527A-4054-AECF-9E1C944C6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6BBDA7-CDAE-4548-900C-5A66B359B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E8904-4EA4-4864-AE67-1276A4B12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F678D-9DBA-44C4-B2FD-0905F4B55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0796C-6352-46CA-B594-E93E4B1C5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E90E1-AA06-44FE-9309-53B749DA2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55106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营销管理公式总结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营销管理公式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营销管理的未来趋势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89" r="342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973" r="239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营销管理涉及市场研究、产品开发、定价、促销和分销策略的制定和执行，以建立和维持与客户的长期关系。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营销管理是指企业识别、预测并满足消费者和客户需求的过程，旨在促进产品或服务的销售，实现企业目标。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营销管理的目的是通过满足客户需求和期望，实现企业目标，包括销售额增长、市场份额扩大、品牌知名度提高等。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随着市场竞争的加剧，营销管理对于企业的成功至关重要。有效的营销管理能够提高客户满意度和忠诚度，促进企业可持续发展。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营销管理的目的和重要性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营销管理的发展可以追溯到20世纪初的美国，当时市场开始出现饱和，企业开始意识到客户需求的重要性。随着市场研究的深入和消费者行为的变化，营销观念逐渐演变为现代的营销管理。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现代营销管理不断发展和演变，随着数字技术和社交媒体的兴起，营销管理正朝着更加数据驱动和个性化的方向发展。企业需要不断适应市场变化，创新营销策略，以保持竞争优势。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营销管理的历史和发展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产品策略是营销组合策略的核心，它涉及到产品的设计、开发、定位和差异化等方面。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产品策略关注如何满足消费者需求，通过产品的设计、功能、品质、价格等方面的差异化来建立竞争优势。它需要深入了解目标市场的需求和消费者行为，以制定出符合市场需求的产品方案。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价格策略是营销组合策略的重要组成部分，它涉及到产品的定价、调价、折扣等方面的决策。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价格策略需要根据市场需求、竞争状况、成本等因素来确定，以确保产品价格的合理性和竞争力。同时，价格策略还需要考虑消费者的心理预期和购买能力，以制定出能够吸引消费者的价格方案。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渠道策略是营销组合策略的关键环节，它涉及到产品的分销、物流、渠道管理等方面。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需要选择合适的分销渠道和合作伙伴，建立有效的渠道网络，以确保产品能够快速、准确地到达目标市场。同时，渠道策略还需要考虑渠道的成本、覆盖范围和销售能力等因素，以提高渠道效率和盈利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促销策略是营销组合策略的重要手段，它涉及到广告、促销活动、品牌推广等方面。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促销策略需要通过各种促销手段来提高产品的知名度和销售量，例如广告宣传、打折促销、赠品活动等。同时，促销策略还需要考虑品牌形象和忠诚度等因素，以提高品牌价值和市场份额。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营销管理公式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AIDA模型是一种经典的营销模型，用于描述营销过程从引起注意（Attention）到产生兴趣（Interest）、激发欲望（Desire）和促成行动（Action）的过程。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IDA模型强调了营销过程中对消费者心理的把握和引导，通过引起消费者的注意，激发他们的兴趣和欲望，最终促使他们采取购买行动。这个模型的核心在于通过有效的营销策略和手段，将潜在的消费者转化为实际的购买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AIDA模型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4P营销组合模型是指产品（Product）、价格（Price）、渠道（Place）和促销（Promotion）四个关键要素的组合，是营销管理中最重要的策略之一。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P营销组合模型是营销管理的基础，它涵盖了从产品开发、定价、分销到促销的整个过程。在这个模型中，产品是满足消费者需求和期望的基础，价格是产品价值的体现，渠道是产品到达消费者的途径，而促销则是提高销售和品牌知名度的手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4P营销组合模型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https://d.book118.com/837155106135006042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2024-09-16T04:21:15.396</cp:lastPrinted>
  <dcterms:created xsi:type="dcterms:W3CDTF">2024-09-15T20:21:15Z</dcterms:created>
  <dcterms:modified xsi:type="dcterms:W3CDTF">2024-09-15T20:21:17Z</dcterms:modified>
</cp:coreProperties>
</file>