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A462F9-E787-4F12-895B-2AE762D954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F2CABF-23AE-4D16-9AB2-C0E78DA3D6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2EDF8E-5C2C-4F09-B078-A19AEDC76C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AB3885-1775-4FEE-B4DA-38A2F9592E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123741-938F-4297-A9C9-99BF452C10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11DFF9-90D0-464B-89A4-6413DD03F5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875D96-BA60-4351-BE1E-99AB0A7C62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D58573-177C-46D8-B1CB-ED82E5D185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AE8513-D4C5-4D9E-AB9E-17F30E8ADD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B00249-A2DE-4220-8E5D-5C10BE785D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E4EBDA-3D7D-437C-BBB8-B4C3E59ACA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15513313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危化品特种作业人员如何正确进行安全的清洗和处理作业</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2024-01-10</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危化品特种作业概述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清洗和处理作业前准备</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正确执行清洗和处理作业</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应对突发情况与事故处理</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提高安全意识和操作技能</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危化品特种作业概述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256" r="1225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指具有易燃、易爆、有毒、有害和放射性等物质，在运输装卸和储存保管过程中易造成人员伤亡和财产损毁而需要特别保护的物品。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根据《危险化学品目录》，危化品可分为爆炸品、压缩气体和液化气体、易燃液体、易燃固体、自燃物品和遇湿易燃物品、氧化剂和有机过氧化物、毒害品和感染性物品、放射性物品、腐蚀品等类别。</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12" r="71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涉及危化品的生产、储存、使用、经营和运输等环节，包括危化品的装卸、搬运、包装、处置等作业。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作业人员需经过专业培训并取得相应资格证书，严格遵守安全操作规程，配备必要的防护用品和应急救援设备，确保作业过程中的安全。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特种作业范围及要求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特种作业要求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特种作业范围</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737" b="1073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372" b="537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保障人身安全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危化品具有较大的危险性，一旦操作不当可能导致人员伤亡，因此安全操作是保障作业人员人身安全的重要措施。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防止环境污染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危化品泄漏或处理不当可能对周围环境造成污染，安全操作有助于减少环境污染事件的发生。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维护社会稳定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危化品事故往往引起社会广泛关注，安全操作有助于维护社会稳定和公共安全。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清洗和处理作业前准备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掌握危化品的反应活性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了解危化品可能与其他物质发生的化学反应，避免在清洗和处理过程中产生危险。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查阅危化品安全技术说明书（MSDS）</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详细了解危化品的物理性质、化学性质、毒性、燃爆特性等信息。</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了解危化品的危险性类别</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根据危化品的危险性类别，采取相应的防护措施和应急处理措施。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了解危化品性质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根据危化品的性质和污染程度，选择合适的清洗剂，确保清洗效果和安全。</a:t>
            </a:r>
          </a:p>
        </p:txBody>
      </p:sp>
      <p:pic>
        <p:nvPicPr>
          <p:cNvPr id="6" name="Picture 6"/>
          <p:cNvPicPr>
            <a:picLocks noChangeAspect="1"/>
          </p:cNvPicPr>
          <p:nvPr/>
        </p:nvPicPr>
        <p:blipFill>
          <a:blip r:embed="rId2"/>
          <a:srcRect t="13208" b="132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选择清洗剂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选用合适的清洗工具，如刷子、喷枪、高压水枪等，确保清洗过程不会对危化品或设备造成损害。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选择工具</a:t>
            </a:r>
          </a:p>
        </p:txBody>
      </p:sp>
      <p:pic>
        <p:nvPicPr>
          <p:cNvPr id="10" name="Picture 10"/>
          <p:cNvPicPr>
            <a:picLocks noChangeAspect="1"/>
          </p:cNvPicPr>
          <p:nvPr/>
        </p:nvPicPr>
        <p:blipFill>
          <a:blip r:embed="rId3"/>
          <a:srcRect l="16708" r="16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4667" b="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在使用前对清洗剂和工具进行检查，确保其完好无损且符合使用要求。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检查清洗剂和工具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选择合适清洗剂和工具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明确清洗和处理目标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确定需要清洗和处理的设备、管道、阀门等，明确清洗和处理的目标和要求。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制定操作步骤</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根据危化品的性质和清洗目标，制定详细的操作步骤，包括清洗剂的使用量、清洗时间、清洗方式等。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制定安全措施</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针对可能出现的风险和问题，制定相应的安全措施和应急处理方案，确保清洗和处理过程的安全。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制定详细操作计划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正确执行清洗和处理作业</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穿戴符合标准的防化服，确保身体不会接触到危化品。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防化服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67" b="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防毒面具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748" b="1674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防护手套和靴子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875" b="16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根据危化品的性质选择合适的防毒面具，确保呼吸安全。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穿戴耐化学腐蚀的手套和靴子，保护双手和双脚。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穿戴个人防护装备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使用正确的清洗剂和工具</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选择适合所处理危化品的清洗剂和工具，确保清洗效果和安全。</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控制清洗和处理时间</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根据危化品的性质和量，合理控制清洗和处理时间，避免过长或过短导致安全隐患。</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熟悉危化品性质</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了解所处理危化品的物理和化学性质，以及可能产生的危险。</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17253" b="17253"/>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遵循操作规程，确保安全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将清洗过程中产生的废弃物和残留物按照危化品性质进行分类收集。</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83" r="1258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分类收集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将收集好的废弃物和残留物交由专业机构进行安全处置，确保不会对环境和人体造成危害。</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安全处置</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详细记录废弃物和残留物的处理情况，包括处理时间、方式、数量等，以便后续跟踪和管理。</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记录和处理情况</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及时处理废弃物和残留物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https://d.book118.com/837155133130006042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2024-09-16T02:39:26.670</cp:lastPrinted>
  <dcterms:created xsi:type="dcterms:W3CDTF">2024-09-15T18:39:26Z</dcterms:created>
  <dcterms:modified xsi:type="dcterms:W3CDTF">2024-09-15T18:39:28Z</dcterms:modified>
</cp:coreProperties>
</file>