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FD7B1-FCAC-413E-B05C-A441C5265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43DC8-9F42-4B52-A83F-DF9BE2D92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0412B-82C7-45AA-8B8E-2BC29BE97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4A234-0F93-4475-A4AA-510007785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970ECA-E14B-45CD-BFC0-DEEFC2098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8F0A20-6DCB-4980-984D-5817969EB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B8CFCC-93C5-46B2-864F-53BBBC347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C917C-07C5-47A1-A172-2D1EA5ED3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B557B-06D5-445E-813E-90C82BE1A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0657B-1EA7-43F2-A07D-75637B4BE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A6090-EF2F-433E-9017-E13B3EB50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5605203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高效的执行力课件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高效执行力的关键要素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提升执行力的方法与技巧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执行力在团队中的作用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执行力与个人职业发展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76" r="297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执行力强调的是行动和结果，而不仅仅是计划和设想。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执行力是指将想法、计划或目标转化为现实结果的能力，包括完成任务、解决问题和达成目标的能力。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04" b="43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执行力是实现个人和组织目标的关键因素，能够帮助个人和组织在竞争激烈的环境中取得成功。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执行力强的人往往更容易获得信任和尊重，因为他们能够有效地将想法和计划转化为实际成果。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高效的执行力能够提高工作效率，使个人和组织更快速地完成任务、解决问题和达成目标。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执行力不强的人往往在工作中表现出拖延、效率低下、成果不显著等问题，影响个人和组织的工作效率。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执行力与工作效率的关系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高效执行力的关键要素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目标设定是高效执行力的基础，它为行动提供了明确的方向和动力。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在目标设定过程中，要确保目标具体、可衡量、可达成、相关性强和时间明确，这样可以确保团队成员明确自己的任务和期望，从而更好地指导行动。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明确的目标设定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83" r="15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有效的计划是实现目标的关键，它能够将目标分解为可操作的步骤。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在制定计划时，要充分考虑资源、时间、人员等因素，将目标分解为具体的任务和时间节点，并确保计划的灵活性和可调整性，以便应对可能的变化和挑战。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有效的计划制定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良好的时间管理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时间管理是高效执行力的关键，它能够确保任务按时完成并提高工作质量。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良好的时间管理需要合理规划时间，设置优先级，避免拖延和浪费时间。同时，要学会合理分配时间，确保工作和生活的平衡，避免过度劳累和压力。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良好的沟通是团队协作的基石，它能够确保信息的准确传递和理解。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在沟通中，要注重倾听、表达和反馈技巧，尊重他人的意见和观点，及时解决问题和消除误解。同时，要学会向上、向下、横向沟通等多种沟通方式，以确保信息的畅通和有效传递。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团队协作与领导力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团队协作和领导力是高效执行力的重要保障，它们能够激发团队成员的积极性和创造力。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在团队协作中，要注重团队成员的互补、协作和支持，充分发挥每个人的优势和潜力。同时，领导者要具备良好的领导力和影响力，能够激励团队成员、解决冲突和推动团队目标的实现。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提升执行力的方法与技巧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将目标分解为可执行的小任务，集中精力逐一完成。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排除干扰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定时专注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在工作时关闭手机、社交媒体等，避免分心。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使用番茄工作法等时间管理技巧，专注工作25分钟后休息5分钟。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培养专注力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学会说“不”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确定优先级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明确工作重点，对不重要的事务敢于拒绝。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与同事或上级沟通，解释原因，寻求理解和支持。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学会委派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将部分工作委派给合适的同事，提高整体效率。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遇到困难时，积极寻找解决方案，而非抱怨。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083" b="17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正面思考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适时放松，进行冥想、运动等，保持身心健康。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心态调整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设立奖励机制，鼓励自己完成目标。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激励自己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保持积极心态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定期回顾工作，总结经验教训，不断改进。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反馈与总结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关注行业动态，学习新知识，提升专业能力。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知识更新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参加相关培训课程，提高技能和知识储备。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持续学习与改进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https://d.book118.com/837156052032006051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2024-09-24T03:11:28.511</cp:lastPrinted>
  <dcterms:created xsi:type="dcterms:W3CDTF">2024-09-23T19:11:28Z</dcterms:created>
  <dcterms:modified xsi:type="dcterms:W3CDTF">2024-09-23T19:11:30Z</dcterms:modified>
</cp:coreProperties>
</file>