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9E307-040C-48EB-BEB2-9DC74E71C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3713B-4851-4E30-AD19-870EBBAB6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C7F21-EA0C-4226-B89D-301B17A93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B4D229-CDDA-4A32-8344-336704119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5DEAED-9C03-4EB2-9452-87FEAD3E9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CD62B7-850A-427D-83FD-F017FF2A2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F7F7E0-5086-4AAC-B1C6-94B8318C7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61E1B0-774B-48B9-AADB-B03D3A474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0200DD-45DB-4EE3-A23B-A6F80719D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FF1BF-EB00-4E04-8F55-E60D08414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B2779-602C-46E5-992D-8C7E1515C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60032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预防灾害珍惜生命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灾害的种类和影响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灾害预防的重要性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灾害预防措施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珍惜生命的理念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图片展示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灾害的种类和影响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地震是由于地球内部的地壳运动引发的自然灾害，会造成建筑物倒塌、人员伤亡和财产损失。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洪水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958" b="1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5583" b="5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洪水是由暴雨、河流泛滥等自然因素引起的水患，可能导致淹水、泥石流等灾害。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干旱是指长时间无降水或降水量严重不足的气候现象，可能导致农作物减产、水源枯竭等问题。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火灾是由于人为因素引发的灾害，如乱丢烟蒂、玩火等行为，可能造成人员伤亡和财产损失。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667" r="10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交通事故是由于人为因素引发的灾害，如驾驶员疏忽、超速等行为，可能导致人员伤亡和财产损失。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核事故是由于人为操作失误或自然灾害引发的核泄漏事故，可能造成严重的人员伤亡和环境污染。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核事故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人为灾害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822" r="882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9755" r="975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灾害可能导致大量的人员伤亡，给家庭和社会带来巨大的痛苦和损失。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灾害可能导致大量的财产损失，包括房屋、基础设施、农作物等。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灾害可能引发社会秩序混乱，如交通瘫痪、物资短缺、人心惶惶等问题。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社会秩序混乱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灾害可能对环境造成破坏，如森林砍伐、水源污染、土壤侵蚀等，影响生态平衡和可持续发展。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灾害对人类的影响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灾害预防的重要性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972" r="2997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033" r="3503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048" r="1904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减少生命财产损失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通过提前采取预防措施，可以减少灾害对生命安全和财产安全的威胁，从而减轻灾害后果。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灾害发生时往往伴随着人员伤亡和财产损失，有效的灾害预防措施能够显著降低这些损失。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保障社会稳定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灾害对社会稳定产生影响，预防灾害有助于维护社会秩序和稳定。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在灾害发生前采取预防措施，可以减少社会恐慌和混乱，提高公众对政府和救援机构的信任。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0" r="2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预防灾害可以提高应急响应能力，使救援机构和政府部门更好地应对灾害。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通过预防措施，可以提前发现和解决潜在的安全隐患，提高应对突发事件的效率和效果。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提高应急响应能力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灾害预防措施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https://d.book118.com/837160032113006031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2024-09-03T22:04:49.003</cp:lastPrinted>
  <dcterms:created xsi:type="dcterms:W3CDTF">2024-09-03T14:04:49Z</dcterms:created>
  <dcterms:modified xsi:type="dcterms:W3CDTF">2024-09-03T14:04:50Z</dcterms:modified>
</cp:coreProperties>
</file>