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50952-5F8F-48D3-BB96-FAC0EE0B1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62868-5EB7-486D-A307-CFDA9F696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B5713-7C48-43EE-B757-BADE8AE8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34DA5-BD66-4C8F-84FB-2503347B1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4C2734-FBF1-446A-BC1B-F852EF703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4C484-AC82-4885-BCA4-76C8495D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31CCE-1FEE-431D-93BA-5B9E42C79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77F96-372F-4627-8096-A141285A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B4BE5-0A55-4B18-AF7D-85930DBF4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BD40B-ACA6-4404-BC0F-A618574A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4420C-B312-4901-8962-A7CFB59F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61056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耐克营销模式分析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耐克的品牌传播与推广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耐克的客户关系管理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耐克的社会责任与可持续发展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47" r="1664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47" r="1664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47" r="1664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1964年比尔·包尔曼和菲尔·奈特合伙创办Blue Ribbon Sports，是耐克的前身。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1971年Blue Ribbon Sports更名为耐克（Nike），并设计出了Swoosh标志。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1980年耐克成为全球最大的运动鞋和服装公司。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品牌理念：Just Do It（只管去做）。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耐克的品牌历史与文化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以消费者为中心，强调品牌形象和个性化需求，通过创新的产品设计和强大的品牌推广来吸引消费者。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提高品牌知名度和美誉度，增加市场份额，提高销售额。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营销模式概述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耐克主要定位于年轻、活力四溢、追求时尚与品质的消费者群体，特别是运动爱好者。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耐克根据消费者的年龄、性别、地域、消费习惯等因素进行市场细分，以满足不同细分市场的需求。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耐克将目标客户锁定为具有活力、追求个性、热爱运动、关注品牌形象的中高端消费者。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耐克注重产品创新，通过与顶级运动员和设计师合作，推出独具特色的产品，满足消费者对新鲜感的需求。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耐克通过塑造独特的品牌形象，如“Just Do It”的精神，与消费者建立情感联系，提升品牌忠诚度。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耐克对产品品质有严格要求，采用高品质材料和工艺，确保产品性能和舒适度。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耐克根据产品价值和品牌形象进行定价，确保价格与产品品质和品牌形象相匹配。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分档定价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耐克在市场上采取竞争定价策略，根据竞争对手的产品定价调整自身价格，保持竞争优势。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耐克通过设置不同价格档次，满足不同消费者的购买需求和预算。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耐克通过官方网站、电商平台等线上渠道销售产品，提供便捷的购物体验。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耐克在各大城市设立专卖店和专柜，打造独特的购物环境，提升品牌形象。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耐克与各大体育用品零售商合作，扩大销售渠道，提高市场份额。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耐克的品牌传播与推广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耐克在各大电视台和网络平台投放广告，覆盖广泛的受众群体，提高品牌知名度和曝光率。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平面广告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通过户外广告牌、杂志、报纸等平面媒体进行广告宣传，吸引目标受众的注意力。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视频广告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制作各种形式的视频广告，如微电影、病毒视频等，以创意内容吸引观众并传达品牌价值。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耐克赞助各种体育赛事、活动和团队，以提升品牌形象和知名度。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赞助活动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参与公益事业，如环保、教育等，提高品牌的社会责任感和声誉。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举办各类体验活动，如跑步、篮球等，让消费者亲身体验产品性能，增强品牌忠诚度。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https://d.book118.com/837161056161006052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2024-09-26T14:43:35.662</cp:lastPrinted>
  <dcterms:created xsi:type="dcterms:W3CDTF">2024-09-26T06:43:35Z</dcterms:created>
  <dcterms:modified xsi:type="dcterms:W3CDTF">2024-09-26T06:43:37Z</dcterms:modified>
</cp:coreProperties>
</file>