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566E5-B485-4F3F-93D0-713466C07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22A15-6232-4CA2-95AA-A92397B9D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830DF-DF7E-47B7-81F5-32E91C38E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0F42A-B809-48B5-A52D-F5877ADA6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3B44C7-7429-494F-9200-9D1A1523D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213A41-BAF1-4409-9B4A-1866280F5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A049A6-0642-4324-AE19-D961FF187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6FFA7-75D7-4593-B7FF-40C095DB5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469FD-633D-4218-915D-AB505C3B5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B87AB-BADE-4C83-8606-7467BA5E1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85160-0DD0-4039-98F4-095C799B9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61163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优化艺术与文化行业人员培训的课程设置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课程设置原则与指导思想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核心课程设计与内容安排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实践环节强化及教学方法改进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师资队伍建设与激励机制设计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课程评价体系构建及持续改进计划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行业现状及培训需求分析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艺术与文化行业近年来发展迅速，行业规模不断扩大，增长率持续提高。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艺术与文化行业包括多个子领域，如音乐、舞蹈、戏剧、美术、影视等，各领域之间相互影响、相互促进。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随着科技的发展和消费者需求的变化，艺术与文化行业呈现出数字化、多元化和跨界融合等趋势。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艺术与文化行业发展概况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114" r="271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艺术与文化行业的从业人员包括艺术家、文化工作者、教育工作者、行政管理人员等。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从业人员需要具备较高的艺术素养、文化素养和职业道德，同时还需要具备创新思维、团队协作和跨文化交流等能力。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从业人员结构及素质要求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培训需求调研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通过对艺术与文化行业从业人员进行问卷调查和访谈，了解他们的培训需求和期望。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培训需求分析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根据调研结果，分析从业人员在知识、技能和态度等方面的培训需求，以及不同岗位和层级的培训重点。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基于需求分析结果，设定明确的培训目标，包括提高从业人员的艺术素养、文化素养和职业道德水平，增强他们的创新思维、团队协作和跨文化交流能力等。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培训需求调研与结果分析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课程设置原则与指导思想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以行业需求为导向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紧密关注行业动态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定期收集艺术与文化行业发展趋势、市场需求及人才缺口信息，确保课程设置与行业需求保持高度一致。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深入调研企业需求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通过访谈、问卷等方式了解企业对人才的具体要求，将调研结果作为课程设置的重要参考。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及时更新课程内容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根据行业变化和企业反馈，及时调整课程内容和教学重点，确保课程始终与市场需求保持同步。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通过开设创新实验、创意设计等课程，培养学生的创新意识和创造力，鼓励学生在实践中探索新的艺术表现形式和文化传播方式。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强化实践教学环节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增加实践课程比重，如案例分析、项目实训等，让学生在实践中掌握专业技能和解决问题的能力。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加强产学研合作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积极与企业、研究机构等合作，共同开发实践课程和创新项目，为学生提供更多的实践机会和资源。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注重实践性与创新性结合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拓展跨学科知识领域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鼓励学生选修相关学科的课程，如文化产业管理、艺术心理学等，拓宽知识视野，增强综合素质。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提供个性化发展路径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根据学生的兴趣和特长，提供个性化的选修课程和实践项目，满足学生不同的发展需求。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夯实专业基础知识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确保学生掌握艺术与文化行业所需的基本理论和技能，为后续的专业发展打下坚实基础。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兼顾专业深度与广度拓展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核心课程设计与内容安排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涵盖中外艺术史、艺术流派、艺术思潮等内容，培养学员对艺术发展脉络的宏观认知。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艺术史论基础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艺术作品分析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艺术批评实践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通过对经典艺术作品的深入解读，提高学员的艺术鉴赏力和评论能力。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引导学员关注当下艺术现象，进行独立的艺术批评实践，培养批判性思维。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艺术鉴赏与评论能力培养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文化遗产传承与创新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探讨文化遗产传承与创新的途径和方法，鼓励学员思考如何将传统文化与现代创意相结合。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文化遗产概论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介绍文化遗产的概念、分类、价值等内容，增强学员的文化遗产保护意识。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文化遗产保护法规与政策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解读国内外文化遗产保护法规和政策，使学员了解相关法律责任和权益。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文化遗产保护与传承知识普及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https://d.book118.com/837161163006006042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2024-09-15T03:32:58.251</cp:lastPrinted>
  <dcterms:created xsi:type="dcterms:W3CDTF">2024-09-14T19:32:58Z</dcterms:created>
  <dcterms:modified xsi:type="dcterms:W3CDTF">2024-09-14T19:33:00Z</dcterms:modified>
</cp:coreProperties>
</file>