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CB0F6-5908-4758-AD45-24BAB8B1D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AFE79-3AF6-4FB1-B566-CEEA70B18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107BE-875D-49CF-92D3-5B601B80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EAAA5-B879-4671-9382-13FD668CE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98932-B7D4-4A14-B907-49114390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581BC-F9F0-408F-ABCE-5FB1B6190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49786B-2D3F-4A3D-94F8-74DB3F9C3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B0B30-39BC-4016-985A-18CFDE959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D9C20-66DA-49D6-A974-3B7C4AD2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2ED16-3A38-4D77-8F57-3DA5CCCC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CCC91-60C8-4D28-972D-4F270CCF3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2002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新能源车辆推广应用方案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新能源车辆技术发展与创新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新能源车辆推广应用策略制定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不同领域新能源车辆应用案例分享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新能源车辆产业链协同发展机遇挖掘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总结：加快新能源车辆推广应用，助力绿色出行革命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近年来，新能源车辆市场规模持续扩大，全球新能源乘用车销量不断增长，中国市场表现尤为突出。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随着技术的进步和消费者对环保的日益关注，新能源车辆市场增长率逐年攀升，预计未来几年将保持高速增长。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消费者越来越注重环保和可持续发展，对新能源车辆的接受度不断提高。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政府对新能源车辆给予一定的政策扶持，如购车补贴、免费停车等，进一步刺激了消费者需求。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消费者对新能源车辆的需求呈现多样化趋势，包括轿车、SUV、MPV等多种车型。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政府对新能源车辆实施购车补贴政策，降低了消费者购车成本，促进了新能源车辆的推广。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购车补贴政策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限行限购政策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部分城市实施限行限购政策，限制了传统燃油车的购买和使用，为新能源车辆提供了市场空间。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政府加大充电设施建设力度，提高充电便利性，进一步推动了新能源车辆的发展。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1" r="239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随着电池技术、电机技术、电控技术等不断创新，新能源车辆的性能将不断提升，成本将进一步降低。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随着消费者对新能源车辆认知度的提高和政策支持的加强，新能源车辆市场将进一步拓展，销量将持续增长。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新能源车辆将与智能化技术深度融合，实现自动驾驶、车联网等功能，提升用户体验和安全性。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新能源车辆将成为未来绿色出行的主要选择，推动城市交通向更加环保、高效的方向发展。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绿色出行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新能源车辆技术发展与创新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提高能量密度、降低成本、增强安全性，是当前主流电池技术。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具有高能量密度、快速充电、长寿命等优点，是未来电池技术的重要发展方向。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燃料电池技术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通过氢氧化学反应产生电能，具有零排放、高效率等特点，适用于重型车辆和长途运输。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电池技术突破及前景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提高电机效率、降低噪音和振动，实现更高效能的动力输出。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优化控制算法，提高驱动系统响应速度和运行平稳性。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减少传动损失、提高传动效率，提升整车性能。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传动系统技术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驱动系统优化与提升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加快公共充电桩、换电站等基础设施建设，提高充电便利性。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充电设施建设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合理规划充电设施布局，实现城乡全覆盖，满足不同场景下的充电需求。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充电网络布局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制定统一的充电接口标准和规范，促进不同品牌新能源车辆的互联互通。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充电标准与规范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充电设施建设与布局规划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实现车与车、车与基础设施之间的信息交互和共享，提升交通运行效率。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大数据与云计算技术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运用大数据和云计算技术对新能源车辆运行数据进行挖掘和分析，为产品研发、政策制定等提供有力支持。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通过感知、决策、执行等系统实现车辆自动驾驶，提高行驶安全性和效率。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智能化、网联化技术应用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新能源车辆推广应用策略制定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财政补贴政策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充电基础设施建设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公共交通领域推广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政府层面支持政策设计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对购买新能源车辆的消费者和企业给予一定比例的财政补贴，降低购车成本。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减免新能源车辆购置税、车船税等，提高新能源车辆的市场竞争力。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加大充电基础设施建设和投入，提高充电设施的覆盖率和便利性。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在公共交通领域率先推广新能源车辆，如公交车、出租车等，树立行业标杆。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企业层面市场拓展策略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加大新能源车辆技术研发和创新投入，提高产品质量和性能，满足市场需求。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制定有针对性的营销策略，包括线上线下宣传、促销活动、试驾体验等，提高消费者对新能源车辆的认知度和购买意愿。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售后服务体系建设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建立完善的新能源车辆售后服务体系，提供便捷的维修、保养等服务，增强消费者购车信心。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与产业链上下游合作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与电池、电机等核心零部件供应商建立紧密合作关系，确保供应链稳定性和成本优势。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375" r="22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通过电视、广播、网络等媒体渠道播放新能源车辆公益广告，提高公众对新能源车辆的认知度。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公益广告宣传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科普知识普及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试驾体验活动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社会团体参与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组织专家学者开展新能源车辆科普知识讲座或展览，帮助公众了解新能源车辆的优势和使用方法。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举办新能源车辆试驾体验活动，让公众亲身感受新能源车辆的驾驶体验和环保性能。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鼓励环保组织、汽车俱乐部等社会团体积极参与新能源车辆的宣传和推广工作。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社会层面宣传普及活动组织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https://d.book118.com/837162002012006032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2024-09-04T16:17:54.337</cp:lastPrinted>
  <dcterms:created xsi:type="dcterms:W3CDTF">2024-09-04T08:17:54Z</dcterms:created>
  <dcterms:modified xsi:type="dcterms:W3CDTF">2024-09-04T08:17:56Z</dcterms:modified>
</cp:coreProperties>
</file>