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7A210-46D3-4595-8BEB-DC1B5A811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6AFE2-D0BD-4BFD-8B4D-4D92F9E0C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7D488-D9FA-496D-9199-E33D6182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141F9-AA95-4C27-85D0-C3A98CC3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DFD79-FA8E-4757-B871-37492FDA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934B6-88E2-4AEE-BDF9-0700D7B4D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FCF60-4544-46DD-97EF-EF9EDAC8D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43EAF-F30E-4D0F-A18E-517619250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E894E-FF37-49DD-83EB-7B6AD1CCB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75366-0380-4E3A-9BC3-A76A16CB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FA85B-53F5-49DD-A064-9E0647433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62122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重要法律概念与离婚协议书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重要法律概念解析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离婚协议书撰写要点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案例分析：成功离婚协议书范例解读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离婚协议书常见误区及风险提示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明确离婚双方的权利和义务，避免离婚后产生不必要的纠纷和矛盾。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为离婚双方提供一个清晰、明确的协议，以便在未来处理相关问题时有所依据。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促进离婚过程的顺利进行，减少双方当事人的痛苦和损失。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离婚协议书的基本概念和法律效力。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离婚协议书中应包含的主要内容和条款。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离婚协议书的起草、审查和修改流程。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离婚协议书的执行和监督机制。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重要法律概念解析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包括结婚自由和离婚自由，禁止包办、买卖婚姻和其他干涉婚姻自由的行为。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婚姻自由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实行一夫一妻制，禁止重婚。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一夫一妻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在婚姻家庭中，夫妻双方地位平等，享有平等的权利和义务。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男女平等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在离婚、家庭暴力等问题上，法律特别保护妇女、儿童和老人的权益。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保护妇女、儿童和老人的合法权益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婚姻法基本原则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虐待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家庭暴力与虐待定义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指家庭成员之间以殴打、捆绑、残害、限制人身自由以及经常性谩骂、恐吓等方式实施的身体、精神等侵害行为。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指对家庭成员进行经常性、持续性的身体或精神伤害，如言语侮辱、经济控制等。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指婚姻关系存续期间所得的财产，包括工资、奖金、劳务报酬、生产、经营、投资的收益等。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夫妻共同财产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指夫妻为共同生活或为履行抚养、赡养义务等所负债务，应当共同偿还。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夫妻共同债务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夫妻共同财产及债务认定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离婚后，子女的抚养权归属由双方协商确定，协商不成的，由人民法院判决。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离婚后，不直接抚养子女的父或母有探望子女的权利，另一方有协助的义务。行使探望权利的方式、时间由当事人协议；协议不成的，由人民法院判决。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子女抚养权与探视权规定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离婚协议书撰写要点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使用规范纸张和字体，确保清晰易读。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协议书基本格式及内容要求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使用规范纸张和字体，确保清晰易读。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使用规范纸张和字体，确保清晰易读。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使用规范纸张和字体，确保清晰易读。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明确表述双方自愿离婚，无外界压力或胁迫。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强调双方已充分了解离婚后果，并自主作出决定。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可以注明双方对离婚事宜已进行充分协商，达成一致意见。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双方自愿离婚表述方式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财产分割方案明确化建议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详细列出夫妻共同财产清单，包括房产、车辆、存款、投资等。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针对每项财产提出明确的分割方案，如房产归属、车辆过户、存款分配等。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注明可能存在争议的财产处理方式，如价值评估、拍卖等。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强调双方对财产分割方案已充分了解并认可。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https://d.book118.com/837162122121006043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2024-09-17T13:24:12.614</cp:lastPrinted>
  <dcterms:created xsi:type="dcterms:W3CDTF">2024-09-17T05:24:12Z</dcterms:created>
  <dcterms:modified xsi:type="dcterms:W3CDTF">2024-09-17T05:24:14Z</dcterms:modified>
</cp:coreProperties>
</file>