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21792-0726-4DDC-B858-CECCC81A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E6B8A-0F37-4369-AABE-B569D7BC8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14F88-DD64-4B6F-B713-B1B7D5F28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E3DC8-90AC-48B4-8063-BD1B4367D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C09612-999C-4F90-96B4-7B6D9124E5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1481FE-4C0E-4FDC-86EF-A0CAABADF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6FFEA3-6C4D-48EA-8378-EE3CDC882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74C35E-083A-48FA-82A9-2A8CA6EAE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DD7B7E-C207-4E5B-8C15-57DE0FB39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A6602-AFC5-45D7-AC62-CCE4AFAD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48679-7AF7-4DD5-A8E2-7A2FE36C1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63145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第三章卫生服务体系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卫生服务体系概述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医疗机构设置与布局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医疗卫生资源配置与利用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公共卫生服务体系建设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医疗保障制度改革与完善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卫生服务体系建设中的政府责任与市场机制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卫生服务体系概述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卫生服务体系是指由政府、市场和社会各方共同参与，以提供全面、连续、优质的医疗卫生服务为目标，涵盖预防、治疗、康复、健康促进等各个环节的一系列组织、机构和制度的总称。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卫生服务体系的主要功能包括疾病预防控制、医疗服务提供、健康教育与促进、公共卫生应急管理等，旨在保障居民健康，提高生活质量。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79" r="2247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国外卫生服务体系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国外卫生服务体系通常由政府主导，以社会保险或公共福利为基础，强调预防为主和全民覆盖。例如，英国的国民卫生服务体系（NHS）和美国的奥巴马医改都是典型代表。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国内卫生服务体系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卫生服务体系以政府为主导，同时发挥市场机制作用，逐步建立起覆盖城乡居民的基本医疗卫生制度。近年来，我国卫生服务体系在不断完善，但仍面临一些挑战，如医疗资源分布不均、服务质量参差不齐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国内外卫生服务体系比较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未来卫生服务体系的发展将更加注重预防为主、全民覆盖和高质量发展。同时，随着互联网、大数据等技术的广泛应用，卫生服务体系将更加智能化、便捷化和个性化。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服务体系的发展面临着诸多挑战，如人口老龄化、慢性病负担加重、医疗资源紧张等。此外，突发公共卫生事件也对卫生服务体系的应急能力提出了更高的要求。为应对这些挑战，需要进一步加强卫生服务体系建设，提高服务质量和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医疗机构设置与布局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提供全面医疗服务，包括门诊、住院、急诊等，科室设置齐全。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综合医院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针对特定疾病或患者群体提供专业化医疗服务，如肿瘤医院、儿童医院等。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专科医院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为社区居民提供基本医疗和公共卫生服务，强调预防保健和健康教育。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社区卫生服务中心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为农村地区居民提供基本医疗和公共卫生服务，承担农村初级卫生保健任务。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乡镇卫生院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医疗机构分类及特点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根据地区人口分布、医疗资源现状和患者就医需求，合理规划医疗机构布局，确保医疗资源的均衡分布。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均衡布局原则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构建分级诊疗体系，明确各级医疗机构的功能定位和职责分工，引导患者合理就医。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分级诊疗策略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加强医疗机构之间的协作与资源共享，提高医疗资源利用效率。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资源共享策略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优化医疗机构布局和服务流程，提高患者就医便利性和满意度。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便民利民策略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医疗机构布局原则与策略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该地区原有医疗机构布局不合理，医疗资源分布不均，患者就医不便。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优化措施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通过调整医疗机构布局，增加基层医疗机构数量，提高基层医疗服务能力；加强医疗机构之间的协作与资源共享，提高医疗资源利用效率；推行分级诊疗制度，引导患者合理就医。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经过优化后，该地区医疗机构布局更加合理，医疗资源分布更加均衡，患者就医更加便利；同时，基层医疗服务能力得到提升，分级诊疗制度得到有效推行。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案例分析：某地区医疗机构布局优化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医疗卫生资源配置与利用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医疗卫生资源种类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包括医疗机构、医疗设备、医疗技术、医护人员等。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、可及性、效率性、可持续性。即要确保医疗卫生资源在城乡之间、地区之间、不同人群之间的公平分配，提高医疗卫生服务的可及性和便利性，优化资源配置，提高利用效率，同时要考虑资源的可持续利用和环境保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医疗卫生资源种类及配置原则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医疗卫生资源利用现状及问题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目前，我国医疗卫生资源总量不断增加，但资源配置不均衡、利用效率不高的问题依然存在。城乡之间、地区之间医疗卫生资源差距较大，优质医疗资源相对匮乏。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包括资源浪费、过度医疗、医护人员短缺、医疗服务质量不高等。这些问题不仅影响了医疗卫生服务的效果和效率，也加重了患者和社会的负担。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https://d.book118.com/837163145142006042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2024-09-16T05:51:02.811</cp:lastPrinted>
  <dcterms:created xsi:type="dcterms:W3CDTF">2024-09-15T21:51:02Z</dcterms:created>
  <dcterms:modified xsi:type="dcterms:W3CDTF">2024-09-15T21:51:04Z</dcterms:modified>
</cp:coreProperties>
</file>