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BC306-DA43-4349-B0AF-D6CF057DB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C4A04-2159-4A57-90B7-92BB73153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19B60-9A02-4C48-9E50-7EA36B2A2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15ECA-FA54-4A29-96E9-2B5B138A0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1BD771-1A9C-4BCB-87A4-F58B1B00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3B7F0-D5D3-441F-927F-F8A315BE1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26E25-1FCD-40A1-BF0B-1AC2FA8B2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18C8B-2F38-4DFB-BDEE-82372F2C7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6DB85-1F40-4D91-A0CF-DBD33D59C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6A715-2D63-4550-9444-4B8155612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8DE66-9EDE-4AC4-AF9B-57A35F3E5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64055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抱新生儿正确姿势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抱新生儿的重要性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抱新生儿的正确姿势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新手爸妈的抱婴技巧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抱新生儿时注意事项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新生儿护理知识拓展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14" r="247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新生儿的骨骼尚未完全钙化，相对柔软，容易弯曲和变形。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骨骼柔软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新生儿的颈部肌肉和骨骼尚未发育完全，无法支撑头部重量。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颈部支撑力弱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新生儿的肌肉力量相对较弱，尤其是背部和颈部肌肉。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新生儿的肌肉对外界刺激反应敏感，需要特别注意抱姿和抚触方式。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对外界反应敏感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体重与身高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新生儿体重一般在2.5-4.5公斤之间，重量轻，需要特别小心抱持。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身高较短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新生儿身高一般在47-53厘米之间，身体较短，需要适当调整抱姿以适应其身体比例。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将宝宝侧卧于家长臂弯中，头颈部和胸部贴合家长身体，家长另一只手托住宝宝的下半身。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摇篮式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将宝宝头颈部托住，身体贴合家长身体，注意宝宝的腰部和腿部要自然弯曲。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竖抱式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家长一只手托住宝宝的头颈部，另一只手托住宝宝的臀部，注意宝宝的胸部要贴合家长的前胸。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体重与身高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抱新生儿的重要性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83" b="123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042" b="17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对宝宝的益处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促进宝宝大脑发育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通过与外界的接触，刺激宝宝的大脑发育，促进认知和情感的发展。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给予宝宝安全感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正确的抱姿能让宝宝感受到安全和舒适，建立起对周围环境的信任感。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有助于宝宝的呼吸和消化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正确的抱姿有助于宝宝的呼吸和消化，减少溢奶和吐奶的情况。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正确的抱姿可以减轻妈妈的抱持压力，避免肌肉疲劳和不适。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减轻妈妈的负担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正确的抱姿有助于增进亲子关系，让妈妈和宝宝更加亲近。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促进亲子关系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对妈妈的益处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增强家庭凝聚力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通过共同照顾宝宝，家庭成员之间更加团结和协作，增强家庭凝聚力。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正确的抱姿让宝宝感受到家人的关爱和温暖，促进家庭和谐氛围的形成。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55" r="203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对家庭关系的促进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抱新生儿的正确姿势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适用于安抚和喂食，提供稳定和舒适的环境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将宝宝的头和身体放在臂弯中，用手掌托住宝宝的头和颈部，另一只手托住宝宝的腰部和臀部，形成类似摇篮的姿势。这种抱法能够让宝宝感到安全和舒适，适合安抚和喂食。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摇篮抱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有助于宝宝视野开阔，促进颈部和背部肌肉发育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的头放在一侧肩膀上，用手掌托住宝宝的头和颈部，另一只手托住宝宝的腰部和臀部，然后小心地将宝宝的身体贴向家长的胸部，保持宝宝的头和颈部在一条直线上。这种抱法可以让宝宝看到更广阔的视野，并有助于颈部和背部肌肉的发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竖抱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https://d.book118.com/837164055003006042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2024-09-15T01:38:13.713</cp:lastPrinted>
  <dcterms:created xsi:type="dcterms:W3CDTF">2024-09-14T17:38:13Z</dcterms:created>
  <dcterms:modified xsi:type="dcterms:W3CDTF">2024-09-14T17:38:15Z</dcterms:modified>
</cp:coreProperties>
</file>