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9D0733-CAAB-4EB0-A8CD-885D7041C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A859A-FD66-452B-8DA4-120CA7C0B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A88589-FF4D-4951-BBAB-3CF83BA6F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0730EA-119D-462B-AE43-117173140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C08F4-792C-4E66-8DD9-9DB4DABF01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CEB0B4-362E-4AF8-9FE0-8264E0903C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1134F3-AC8F-42CB-AA7C-BD1C8250C3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ED2795-14DF-4E7E-92E8-4BD5895EBC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202138-DAB2-41CD-8F62-E96376657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35FE0-859E-4EF8-B849-3C17C60141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54229E-7FD9-4346-BC47-2D53A3727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6515601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组织心理健康教育</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组织心理健康教育的定义与重要性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组织心理健康教育的方法与策略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组织心理健康教育的实践应用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组织心理健康教育的挑战与解决方案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组织心理健康教育的未来发展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组织心理健康教育的定义与重要性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77" r="290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组织心理健康教育是指通过有计划、有组织的教育活动，提高组织成员的心理健康水平，促进个人和组织的整体发展。</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具有系统性、全面性、预防性和发展性，旨在帮助组织成员解决心理问题、提升心理素质、实现自我价值。</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753" r="2675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良好的心理健康教育有助于员工缓解工作压力、调节情绪，提高工作满意度和生活质量。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提高员工的工作满意度和幸福感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通过培养员工的积极心态和团队合作精神，心理健康教育能够增强组织的凝聚力和竞争力，从而提高整体绩效。</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提升组织绩效</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心理健康教育有助于及早发现和解决员工的心理问题，降低因心理问题导致的缺勤和离职率。</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预防和解决心理问题</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通过提升员工的心理素质和应对能力，心理健康教育有助于实现个人和组织的共同发展。</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促进个人和组织的发展</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组织心理健康教育的重要性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组织心理健康教育起源于20世纪初的美国，最初以解决工业劳动中的心理问题为目标。随着时间的推移，其范围逐渐扩大至各类组织和各个职业领域。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随着社会的发展和科技的进步，组织心理健康教育将更加注重个体差异和多元化需求，利用数字化技术提升教育效果，并不断拓展其应用领域。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57" r="218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组织心理健康教育的历史与发展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组织心理健康教育的方法与策略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预防性心理健康教育旨在通过教育和宣传，提高个体对心理健康问题的认识，预防心理问题的发生。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预防性心理健康教育可以通过开展心理健康讲座、提供心理健康知识手册、建立心理健康网站等方式，向个体普及心理健康知识，提高其心理素质和应对能力。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预防性心理健康教育</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发展性心理健康教育关注个体在成长和发展过程中所需的心理健康教育，旨在促进个体心理的健康发展。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发展性心理健康教育可以通过开设心理健康教育课程、提供心理辅导和训练、组织心理健康活动等方式，满足个体在成长和发展过程中的心理需求，促进其心理的全面发展。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发展性心理健康教育</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补救性心理健康教育</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补救性心理健康教育针对已经出现心理问题的个体，通过干预和治疗，帮助他们恢复心理健康。</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补救性心理健康教育可以通过心理咨询、心理治疗、危机干预等方式，为有心理问题的个体提供专业的支持和帮助，帮助他们克服心理障碍，恢复心理健康。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组织心理健康教育的实施途径包括学校、社区、企事业单位等，这些途径可以共同协作，形成心理健康教育的合力。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学校可以开设心理健康教育课程，组织心理健康活动，提供心理咨询等服务；社区可以开展心理健康宣传，组织心理健康讲座和活动，提供心理辅导等服务；企事业单位可以提供员工心理健康培训，建立员工援助计划等。这些途径可以相互补充，共同促进个体和社会的心理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组织心理健康教育的实施途径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组织心理健康教育的实践应用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建立心理健康评估体系</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根据调查结果，对员工的心理健康状况进行评估，识别潜在的心理问题或风险。</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制定针对性的干预措施</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根据评估结果，制定个性化的干预措施，如心理咨询、培训等，以帮助员工解决心理问题。</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定期开展员工心理健康调查</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通过问卷调查、访谈等方式了解员工的心理状况，包括情绪、压力、人际关系等方面。</a:t>
            </a:r>
          </a:p>
        </p:txBody>
      </p:sp>
      <p:pic>
        <p:nvPicPr>
          <p:cNvPr id="8" name="Picture 8"/>
          <p:cNvPicPr>
            <a:picLocks noChangeAspect="1"/>
          </p:cNvPicPr>
          <p:nvPr/>
        </p:nvPicPr>
        <p:blipFill>
          <a:blip r:embed="rId2"/>
          <a:srcRect t="14375" b="14375"/>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员工心理健康调查与评估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https://d.book118.com/837165156011006044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2024-09-18T03:50:26.861</cp:lastPrinted>
  <dcterms:created xsi:type="dcterms:W3CDTF">2024-09-17T19:50:26Z</dcterms:created>
  <dcterms:modified xsi:type="dcterms:W3CDTF">2024-09-17T19:50:28Z</dcterms:modified>
</cp:coreProperties>
</file>