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1C8AE-31DA-411D-B944-8B6CFB4E5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993F1-2A37-4AD2-85A7-C33C9DF1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11BB5-E39D-43E3-A737-00C2E419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40114-DCC1-4385-A2CE-7B2B277D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1D1AC-48C4-4BD2-8307-E805D89BC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B180D-008F-44DF-B53A-0FEF0A75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6A0FA-A1B2-450E-92B6-82B5F209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A6B29-A4F7-420B-8B88-C7B15962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9DFF1-D0B0-4D19-8C41-9FA8DC7E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5560C-9E27-4A4D-A95F-D1857FA9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B2ADF-FC00-4B44-A750-122BBB97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6142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如何预防和缓解常见的鼻腔问题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鼻腔问题概述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预防鼻腔问题措施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药物治疗与缓解方法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饮食调理与营养补充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心理调适与压力管理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鼻腔问题概述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包括过敏性鼻炎、感染性鼻炎等，表现为鼻塞、流涕、打喷嚏等症状。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鼻窦炎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鼻窦感染引起的炎症，症状包括头痛、鼻塞、流脓鼻涕等。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鼻息肉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鼻腔内的良性增生，可能导致鼻塞、流涕、嗅觉减退等症状。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鼻出血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鼻腔内血管破裂引起的出血，可能由干燥、外伤、炎症等原因引起。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常见鼻腔问题类型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感冒、流感等病毒感染以及细菌感染均可导致鼻炎、鼻窦炎等鼻腔问题。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干燥、寒冷、污染等环境因素可能加重鼻腔问题。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过敏性鼻炎通常由过敏原如花粉、尘螨等引起。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不良习惯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挖鼻孔、拔鼻毛等不良习惯可能损伤鼻黏膜，引发感染。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鼻塞、流涕、打喷嚏、头痛、嗅觉减退等是常见鼻腔问题的症状。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医生通过观察鼻腔黏膜颜色、肿胀程度、分泌物性状等进行初步判断。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如血常规检查可了解感染情况，过敏原检测可帮助诊断过敏性鼻炎。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如X线、CT等可帮助诊断鼻窦炎等疾病。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预防鼻腔问题措施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883" b="3488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保持鼻腔清洁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定期清洗鼻腔，去除鼻腔内的分泌物和细菌，保持鼻腔通畅。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多摄入富含维生素和矿物质的食物，如新鲜水果、蔬菜等，增强身体免疫力。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保证每天足够的睡眠时间，有助于身体恢复和免疫力的提高。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如慢跑、游泳等，有助于提高心肺功能和免疫力。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鼻部按摩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定期按摩鼻部，可以促进鼻部血液循环，缓解鼻塞等症状。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深呼吸练习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深呼吸可以加强肺部功能，提高身体对氧气的利用率。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加强锻炼提高抵抗力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尽量避免接触已知的过敏原，如花粉、尘螨等，减少过敏性鼻炎等疾病的发生。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减少刺激物接触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避免长时间暴露在寒冷、干燥或污染的环境中，减少对鼻黏膜的刺激。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在空气质量较差的环境中，佩戴口罩等防护措施，减少有害物质吸入。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避免接触过敏原和刺激物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药物治疗与缓解方法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26" b="8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局部用药治疗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鼻用激素类药物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如鼻用糖皮质激素，可有效缓解鼻腔炎症和充血，减轻鼻塞症状。但需注意，长期使用可能导致鼻黏膜干燥、出血等副作用。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鼻用抗组胺药物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如氮卓斯汀等，可用于缓解过敏性鼻炎引起的鼻塞、流涕等症状。局部使用副作用较小，但也可能引起鼻黏膜干燥、出血等不适。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鼻用减充血剂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如盐酸羟甲唑啉等，可减轻鼻腔黏膜充血和水肿，缓解鼻塞症状。但需注意，长期使用可能导致药物性鼻炎。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40" r="814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对于细菌感染引起的鼻腔问题，如鼻窦炎等，医生可能会开具抗生素进行治疗。但需注意，抗生素应在医生指导下使用，避免滥用导致耐药性增加。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如抗组胺药、白三烯受体拮抗剂等，可用于缓解过敏性鼻炎引起的鼻塞、流涕等症状。但需注意，部分抗过敏药物可能会引起嗜睡等副作用，用药期间应避免驾驶等危险操作。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中药或中成药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部分中药或中成药对于缓解鼻腔问题也有一定效果，如鼻炎康片、鼻渊通窍颗粒等。但需注意，中药或中成药应在医生指导下使用，避免不当使用导致副作用。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https://d.book118.com/837166142036006025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2024-08-29T16:09:26.858</cp:lastPrinted>
  <dcterms:created xsi:type="dcterms:W3CDTF">2024-08-29T08:09:26Z</dcterms:created>
  <dcterms:modified xsi:type="dcterms:W3CDTF">2024-08-29T08:09:29Z</dcterms:modified>
</cp:coreProperties>
</file>