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54151-FC6D-4A85-9279-ECC283DB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15D3-861F-44E8-8177-F98C5DA1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AEA5-A228-4F6A-8815-A1558F06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8F41A-63AD-441A-AEA5-45F9E2A4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837B0-C224-417C-A6D8-E434043E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539B3-16EB-4522-83E4-7F29BE05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3D56D-5DA8-46B6-8C15-30A6F991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3E7CF-AD90-4E47-B8ED-4DBADA04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AECE0-F6B3-4223-B705-A3611C62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DC401-BA24-4A5F-BBB5-B59A367B1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B5DF-AA85-4A9E-A1FE-53F82812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201020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通过金点子大赛，鼓励护理人员发挥创新思维，为护理服务提供更多实用的建议和改进措施，从而提高护理服务质量。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促进护理人员交流与合作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大赛为护理人员提供了一个交流和合作的平台，有助于促进护理人员之间的互动和学习，共同提升护理服务水平。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推动护理行业创新发展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金点子大赛能够激发护理人员的创新热情，推动护理行业的创新发展，为患者提供更优质、高效的护理服务。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每届大赛都有一个主题，参赛者需围绕主题提出自己的金点子。主题的选择通常与当前护理行业的发展趋势和热点问题密切相关。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大赛面向全国范围内的护理人员开放，鼓励广大护理人员积极参与，共同为提升护理服务质量出谋划策。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参赛者需提交一份详细的金点子方案，包括实施背景、实施计划、预期效果等方面的内容。方案需具有可操作性和实用性，能够在实际工作中得到应用和推广。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评选与奖励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大赛组委会将组织专家对参赛方案进行评选，根据方案的创意、实用性和实施价值等方面进行综合评估，最终评选出一等奖、二等奖、三等奖等获奖方案，并给予相应的奖励和荣誉证书。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智能护理机器人可以通过收集患者的健康数据和病史，为其提供个性化的护理建议和服务，满足患者的特殊需求。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智能护理机器人能够执行基本的护理任务，如喂药、测量体温和血压等，有助于减轻医护人员的工作负担，提高护理效率。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智能护理机器人能够提供24小时的护理服务，减少患者等待时间，同时通过与机器人互动，减轻患者的焦虑和孤独感，改善患者体验。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金点子一：智能护理机器人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远程护理解决方案通过远程监测患者的健康状况和提供医疗服务，降低患者到医院就诊的频率，从而降低医疗成本。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远程护理解决方案使得患者可以在家中接受医疗服务，无需到医院就诊，提高了医疗服务的可及性和便利性。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远程护理解决方案通过视频通话、在线咨询等方式加强医患之间的沟通，提高医疗服务的质量和效率。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提高医疗服务可及性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金点子二：远程护理解决方案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金点子三：个性化护理计划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满足患者个性化需求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个性化护理计划根据患者的具体情况和需求制定，能够满足患者的个性化需求，提高护理效果。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提高患者参与度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个性化护理计划鼓励患者参与制定护理计划和执行护理任务，提高患者的参与度和自我管理能力。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个性化护理计划能够根据患者的实际需求和状况，优化医疗资源的配置和使用，提高医疗服务的效率和质量。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护理金点子实施方案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智能护理机器人能够协助护士完成基础护理工作，如测量体温、记录血压等，减轻护士的工作负担，提高护理效率。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智能护理机器人能够提供24小时不间断的护理服务，满足患者的需求，同时避免因护士人力不足导致的服务质量下降，从而改善患者体验。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智能护理机器人能够通过数据分析，实时监测患者的生命体征，及时发现异常情况，为护士提供预警，有助于提升护理质量。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实施方案一：智能护理机器人的研发与推广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扩大护理服务范围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远程护理平台能够实现信息的实时传输和处理，加快信息传递速度，提高护理服务的响应速度和效率。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远程护理平台能够让患者在家中接受护理服务，如远程监测、在线咨询等，方便患者的同时也扩大了护理服务范围。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提高护理服务效率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远程护理平台能够提供更加便捷、高效的服务，满足患者的需求，同时降低患者的时间成本和经济成本，提升患者满意度。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实施方案二：远程护理平台的搭建与优化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https://d.book118.com/837201020013006051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2024-09-23T22:36:32.576</cp:lastPrinted>
  <dcterms:created xsi:type="dcterms:W3CDTF">2024-09-23T14:36:32Z</dcterms:created>
  <dcterms:modified xsi:type="dcterms:W3CDTF">2024-09-23T14:36:34Z</dcterms:modified>
</cp:coreProperties>
</file>