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3BC173-7178-4A49-9CB9-A62C454CDE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E86080-ECC4-4AE6-87D4-586389094A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F7E68A-E7B2-4908-AD7C-FB88501DE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D2BBD6-1D2B-4CAF-92A8-FE33DBDAF8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DFC723-9112-4ABA-ABB0-467090B7A6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B80B87-D135-4236-BED0-82BFD60F3F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D7819B-FB63-4260-8D53-F2A3C7F965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AAF09D-AF1E-4D62-93E8-FDA49C7773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B31D10-3BAE-49E9-9735-593C87B1AD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53C419-055D-4BB1-B5D2-CA8695AAD5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C90528-D7C3-48BA-A738-D23DFE1FFB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20106214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搭桥手术病人 术后护理</a:t>
            </a:r>
          </a:p>
        </p:txBody>
      </p:sp>
      <p:sp>
        <p:nvSpPr>
          <p:cNvPr id="3" name="AutoShape 3"/>
          <p:cNvSpPr/>
          <p:nvPr/>
        </p:nvSpPr>
        <p:spPr>
          <a:xfrm>
            <a:off x="3372951" y="4479967"/>
            <a:ext cx="2056587" cy="434059"/>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5" name="AutoShape 5"/>
          <p:cNvSpPr/>
          <p:nvPr/>
        </p:nvSpPr>
        <p:spPr>
          <a:xfrm>
            <a:off x="352425" y="345394"/>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术后恢复期护理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生活方式的调整</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长期随访与健康管理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并发症的预防与处理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患者的教育与支持</a:t>
            </a: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术后恢复期护理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保持伤口清洁，定期更换敷料，避免感染。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伤口清洁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观察伤口变化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避免剧烈运动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75" b="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留意伤口愈合情况，如出现红肿、疼痛等异常症状应及时就医。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避免剧烈运动，以免伤口裂开或出血。</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伤口护理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760" b="117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72" b="167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疼痛管理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药物治疗</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根据需要给予止痛药，缓解术后疼痛。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心理支持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提供心理支持，帮助病人缓解焦虑和疼痛感。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调整休息姿势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协助病人调整舒适的休息姿势，减轻疼痛。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在医生指导下，逐步恢复早期活动，促进血液循环和身体恢复。</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9333" r="1933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早期活动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根据病情制定个性化的康复训练计划，包括肌肉训练、心肺功能锻炼等。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康复训练</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定期进行复查，评估术后恢复情况，及时调整康复计划。</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定期复查</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早期活动与康复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生活方式的调整</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搭桥手术后的饮食应以低脂、低糖、高蛋白、高纤维为主，同时注意补充维生素和矿物质。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患者应避免高脂、高糖、高盐、高刺激性的食物，如油炸食品、甜食、腌制品等。应增加蔬菜、水果、全谷类食物的摄入，以提供足够的膳食纤维和维生素。同时，适量摄入优质蛋白质，如鱼、瘦肉、豆类等，有助于伤口愈合和身体恢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饮食调整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充足的睡眠与休息对于搭桥手术病人的恢复至关重要，应保持规律的作息时间，避免疲劳和过度活动。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病人应尽量在每晚同一时间入睡，早上同一时间起床，以培养良好的睡眠习惯。白天应保持活动，避免长时间卧床或久坐，有助于晚上入睡。若夜间睡眠质量较差，可适当使用助眠药物或调整卧室环境。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56" b="5556"/>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睡眠与休息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500" r="24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搭桥手术后病人可能会面临心理压力和情绪波动，应积极寻求心理支持和情绪疏导。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病人应与医护人员保持沟通，及时了解病情和术后注意事项。家属和社会也应给予关爱和支持，帮助病人缓解焦虑、抑郁等不良情绪。心理治疗、放松训练和认知行为疗法等心理干预措施也有助于病人恢复心理健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情绪管理与心理支持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长期随访与健康管理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https://d.book118.com/837201062145006033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2024-09-07T10:00:34.727</cp:lastPrinted>
  <dcterms:created xsi:type="dcterms:W3CDTF">2024-09-07T02:00:34Z</dcterms:created>
  <dcterms:modified xsi:type="dcterms:W3CDTF">2024-09-07T02:00:36Z</dcterms:modified>
</cp:coreProperties>
</file>