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E3119-6451-4B80-AF62-629A3A852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3F1FC-8BB9-470E-B4F9-AB1CC4921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8DA2B-F13F-4206-98DF-D0779FE6D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C6C0C3-02CD-4615-9C34-54F70EB74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F77D05-E75B-4C75-846E-EE586CEAB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B46056-240B-44FE-8E1A-645DE12DE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F057BB-AD94-4B45-A6B2-611FE4419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146EEE-6591-467B-9221-AFC84E8B6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46F415-2CEE-4E33-A6F4-9D94511EC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5572D-E5FB-461F-A5D2-F46980EF2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07848-32D1-4756-A641-BED7A575A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00072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护理工作中的流行病学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流行病学基本概念与原理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护理工作与流行病学关系探讨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常见疾病流行特征及防控策略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护理实践中流行病学方法应用举例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提高护士运用流行病学能力途径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流行病学基本概念与原理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流行病学定义及发展历程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流行病学是研究人群中疾病与健康状况的分布及其影响因素，并研究防治疾病及促进健康的策略和措施的科学。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流行病学起源于19世纪中叶，随着公共卫生事业的发展而逐渐壮大。经历了从描述性流行病学、分析性流行病学到实验性流行病学的演变过程。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流行病学主要采用观察法、实验法和数理法等方法进行研究。其中，观察法包括现况研究、病例对照研究和队列研究等；实验法主要包括临床试验和现场试验等。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具有宏观性、群体性和对比性的特点。宏观性体现在其关注整个人群的健康状况；群体性体现在其研究对象为人群而非个体；对比性则体现在其通过比较不同人群或同一人群在不同时间、地区的健康状况来揭示疾病发生的原因和影响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流行病学研究方法与特点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评估健康状况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预测疾病趋势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评价护理效果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促进健康公平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护理工作中应用流行病学意义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通过对比实施护理措施前后的患者健康状况变化，护士可以评估护理措施的效果，为改进和优化护理方案提供科学依据。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通过分析历史数据和现有资料，护士可以预测未来一段时间内某种疾病或健康问题的发展趋势，从而提前采取相应的干预措施。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通过流行病学方法，护士可以了解患者群体的健康状况、疾病分布及其影响因素，为制定针对性的护理措施提供依据。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流行病学关注整个人群的健康状况，护士可以借助其方法和理念，关注弱势群体的健康问题，促进健康公平和社会公正。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护理工作与流行病学关系探讨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022" b="2202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疫苗接种执行者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护理人员在日常工作中接触大量患者，能够观察和记录疾病症状、体征、治疗反应等信息，为流行病学研究提供宝贵数据。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护理人员通过向患者和家属传授健康知识，提高他们对疾病预防和控制的认识，有助于流行病学研究的开展和疾病防控。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护理人员负责疫苗接种工作，确保疫苗安全有效地接种给目标人群，为流行病学研究提供重要支持。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护理工作在流行病学中角色定位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流行病学对护理工作指导作用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流行病学研究能够预测疾病流行趋势，为护理人员提供有针对性的防控措施建议，降低疾病传播风险。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通过流行病学方法评估护理效果，如患者生存率、治愈率等指标，有助于护理人员不断改进护理措施，提高护理质量。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流行病学研究结果可为护理实践提供科学依据，如针对不同人群制定个性化护理方案，提高护理效果。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预测疾病流行趋势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评估护理效果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指导护理实践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学科交叉融合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共同应对公共卫生挑战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促进健康事业发展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两者相互融合促进发展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面对突发公共卫生事件，护理工作和流行病学研究需紧密合作，共同应对挑战，保障公众健康。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护理工作和流行病学研究的融合有助于完善健康服务体系，提高健康水平，推动健康事业发展。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护理学与流行病学在学科背景和研究方法上具有互补性，两者相互融合有助于推动学科发展。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常见疾病流行特征及防控策略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传染性疾病具有传播速度快、范围广、危害大等特征，其流行受病原体、宿主和环境等多种因素影响。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加强传染源管理，切断传播途径，保护易感人群是防控传染性疾病的关键措施。具体包括隔离治疗患者、消毒环境、接种疫苗、加强个人防护等。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传染性疾病流行特征及防控措施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防控措施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流行特征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流行特征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慢性疾病具有病程长、病情复杂、治愈率低等特征，其流行受生活方式、环境、遗传等多种因素影响。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改善生活方式、加强早期筛查和诊断、提高患者自我管理能力是防控慢性疾病的关键措施。具体包括合理饮食、适量运动、戒烟限酒、定期体检等。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8487" r="848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慢性疾病流行特征及防控措施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https://d.book118.com/838000072063006026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2024-09-03T18:29:12.716</cp:lastPrinted>
  <dcterms:created xsi:type="dcterms:W3CDTF">2024-09-03T10:29:12Z</dcterms:created>
  <dcterms:modified xsi:type="dcterms:W3CDTF">2024-09-03T10:29:14Z</dcterms:modified>
</cp:coreProperties>
</file>