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62" r:id="rId2"/>
    <p:sldMasterId id="2147483977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451B51-483F-40FB-B220-7D0EDF4D3525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353057-6F02-42C6-97E7-DB3415757AA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973194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32579ACD-18A9-4304-8C88-CC32B436B0A0}" type="slidenum">
              <a:rPr lang="en-US" altLang="zh-CN"/>
              <a:t>4</a:t>
            </a:fld>
            <a:endParaRPr lang="en-US" altLang="zh-CN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zh-CN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D28D9EDC-706C-4795-88E8-2DA6254E666C}" type="slidenum">
              <a:rPr lang="en-US" altLang="zh-CN"/>
              <a:t>5</a:t>
            </a:fld>
            <a:endParaRPr lang="en-US" altLang="zh-CN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zh-CN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11AB36D5-AFCA-406E-A405-9A5332D60690}" type="slidenum">
              <a:rPr lang="en-US" altLang="zh-CN"/>
              <a:t>7</a:t>
            </a:fld>
            <a:endParaRPr lang="en-US" altLang="zh-CN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zh-CN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FEFB8A33-02CE-491E-BEA4-9CD93667B853}" type="slidenum">
              <a:rPr lang="en-US" altLang="zh-CN"/>
              <a:t>8</a:t>
            </a:fld>
            <a:endParaRPr lang="en-US" altLang="zh-CN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zh-CN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DC32E0E0-EB51-4911-9ADE-FB273EFEB5F3}" type="slidenum">
              <a:rPr lang="en-US" altLang="zh-CN"/>
              <a:t>9</a:t>
            </a:fld>
            <a:endParaRPr lang="en-US" altLang="zh-CN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/>
          <a:lstStyle/>
          <a:p>
            <a:pPr eaLnBrk="1" hangingPunct="1"/>
            <a:endParaRPr lang="zh-CN" altLang="zh-CN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fld id="{8A87730C-E300-44BB-BBFB-AA8C06D9FF64}" type="slidenum">
              <a:rPr lang="en-US" altLang="zh-CN"/>
              <a:t>11</a:t>
            </a:fld>
            <a:endParaRPr lang="en-US" altLang="zh-CN"/>
          </a:p>
        </p:txBody>
      </p:sp>
      <p:sp>
        <p:nvSpPr>
          <p:cNvPr id="33795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3796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zh-CN" smtClean="0">
              <a:latin typeface="Arial" pitchFamily="34" charset="0"/>
            </a:endParaRPr>
          </a:p>
        </p:txBody>
      </p:sp>
      <p:sp>
        <p:nvSpPr>
          <p:cNvPr id="33797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r" eaLnBrk="1" hangingPunct="1"/>
            <a:fld id="{5932D8E2-A813-4F94-8607-6C16B6132343}" type="slidenum">
              <a:rPr lang="en-GB" altLang="zh-CN" sz="1200"/>
              <a:pPr algn="r" eaLnBrk="1" hangingPunct="1"/>
              <a:t>11</a:t>
            </a:fld>
            <a:endParaRPr lang="en-GB" altLang="zh-CN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C018D-F877-417F-9B88-3EA555234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B6372-17E2-4146-9BA0-CE24D80C6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BAB80-B626-4FFA-82E8-8D0960CB7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B105D-06DE-4B82-980C-DFC07FEE2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1AF4FC-A1A6-4A92-AD33-61B3EE85C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3F2156-9E9A-4834-AA29-D066EA303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422B79-37B5-46FC-9F9F-60347BE71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4D2DC-8DA9-440A-AE4A-D6DFAF843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0A1CB-1CE3-40FF-B9A0-B5B403352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D7ED7-6637-42CE-891F-8078960BB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B4AAB-C7DB-4AEC-B193-6B1B17BB9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8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E1FD26-EA0E-4A68-B5AE-259AC12FD854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5A8DD-9011-4657-A378-DEC98114D505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7542005"/>
      </p:ext>
    </p:extLst>
  </p:cSld>
  <p:clrMapOvr>
    <a:masterClrMapping/>
  </p:clrMapOvr>
  <p:transition spd="med"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F810708-23F9-4E6C-A1E3-DFA01BEBFAE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58FB6F-3B1B-4EAB-BEAF-5CB9BBF8E5E1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2956475"/>
      </p:ext>
    </p:extLst>
  </p:cSld>
  <p:clrMapOvr>
    <a:masterClrMapping/>
  </p:clrMapOvr>
  <p:transition spd="med"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0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7181CB-B096-46FF-9A3F-4039B5B1B73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138357-6816-4063-916D-EF4B0F77AABF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5267636"/>
      </p:ext>
    </p:extLst>
  </p:cSld>
  <p:clrMapOvr>
    <a:masterClrMapping/>
  </p:clrMapOvr>
  <p:transition spd="med"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4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2443CB6-3C4D-4779-BFBB-6551CE030D77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84BB10-B157-4EDC-B8D2-0477857F4DE6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9119713"/>
      </p:ext>
    </p:extLst>
  </p:cSld>
  <p:clrMapOvr>
    <a:masterClrMapping/>
  </p:clrMapOvr>
  <p:transition spd="med"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71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71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322EE37-C07D-4836-BFCF-7A42B4AADFD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39F4C4-D597-444A-9726-2F5D9DD57158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9521635"/>
      </p:ext>
    </p:extLst>
  </p:cSld>
  <p:clrMapOvr>
    <a:masterClrMapping/>
  </p:clrMapOvr>
  <p:transition spd="med"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99D67A-3580-4991-8181-1C8440655D2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6407E5-C8EC-40E7-B90C-CB3555B90762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6245848"/>
      </p:ext>
    </p:extLst>
  </p:cSld>
  <p:clrMapOvr>
    <a:masterClrMapping/>
  </p:clrMapOvr>
  <p:transition spd="med"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57F8E3-EE99-4EFB-9D50-A1910DA0B675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8F4215-B86B-4BFB-B235-212B386CF74E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0535835"/>
      </p:ext>
    </p:extLst>
  </p:cSld>
  <p:clrMapOvr>
    <a:masterClrMapping/>
  </p:clrMapOvr>
  <p:transition spd="med"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BDADBF-8D1C-46D9-8020-92C2D05F55C6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209FED-E9CF-447F-8110-671C5AD788AD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9742172"/>
      </p:ext>
    </p:extLst>
  </p:cSld>
  <p:clrMapOvr>
    <a:masterClrMapping/>
  </p:clrMapOvr>
  <p:transition spd="med"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D35EF01-EBDC-44A5-B9FC-381152368F22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E2A2B-BBA8-4D24-B010-10197756FD6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4736896"/>
      </p:ext>
    </p:extLst>
  </p:cSld>
  <p:clrMapOvr>
    <a:masterClrMapping/>
  </p:clrMapOvr>
  <p:transition spd="med"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7C5F29-3242-4BB7-8B09-3BD5FE2F3EEC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E3900-EB05-41C8-B0F5-6B7805F7A3D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0080039"/>
      </p:ext>
    </p:extLst>
  </p:cSld>
  <p:clrMapOvr>
    <a:masterClrMapping/>
  </p:clrMapOvr>
  <p:transition spd="med"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1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1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D569100-A739-4124-87AD-0A84656A8CF9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8527BE-5835-491B-8180-253C94788D84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2400549"/>
      </p:ext>
    </p:extLst>
  </p:cSld>
  <p:clrMapOvr>
    <a:masterClrMapping/>
  </p:clrMapOvr>
  <p:transition spd="med"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30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2006-2011 Marshall Cavendish International (Singapore) Pte. Ltd. </a:t>
            </a:r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BF081-BE0F-4008-838D-B288E1167963}" type="slidenum">
              <a:rPr lang="en-US" altLang="zh-CN" smtClean="0"/>
              <a:pPr>
                <a:defRPr/>
              </a:pPr>
              <a:t>‹#›</a:t>
            </a:fld>
            <a:endParaRPr lang="en-US" altLang="zh-CN" sz="1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39191045"/>
      </p:ext>
    </p:extLst>
  </p:cSld>
  <p:clrMapOvr>
    <a:masterClrMapping/>
  </p:clrMapOvr>
  <p:transition spd="med">
    <p:fade/>
  </p:transition>
  <p:timing/>
  <p:hf sldNum="0" hd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26FA7-CE8E-4930-B83C-0AD80E994F05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14782376"/>
      </p:ext>
    </p:extLst>
  </p:cSld>
  <p:clrMapOvr>
    <a:masterClrMapping/>
  </p:clrMapOvr>
  <p:transition spd="med"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0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2006-2011 Marshall Cavendish International (Singapore) Pte. Ltd. </a:t>
            </a:r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BF081-BE0F-4008-838D-B288E1167963}" type="slidenum">
              <a:rPr lang="en-US" altLang="zh-CN" smtClean="0"/>
              <a:pPr>
                <a:defRPr/>
              </a:pPr>
              <a:t>‹#›</a:t>
            </a:fld>
            <a:endParaRPr lang="en-US" altLang="zh-CN" sz="1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78638680"/>
      </p:ext>
    </p:extLst>
  </p:cSld>
  <p:clrMapOvr>
    <a:masterClrMapping/>
  </p:clrMapOvr>
  <p:transition spd="med">
    <p:fade/>
  </p:transition>
  <p:timing/>
  <p:hf sldNum="0" hd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5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2006-2011 Marshall Cavendish International (Singapore) Pte. Ltd. </a:t>
            </a:r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BF081-BE0F-4008-838D-B288E1167963}" type="slidenum">
              <a:rPr lang="en-US" altLang="zh-CN" smtClean="0"/>
              <a:pPr>
                <a:defRPr/>
              </a:pPr>
              <a:t>‹#›</a:t>
            </a:fld>
            <a:endParaRPr lang="en-US" altLang="zh-CN" sz="1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86552897"/>
      </p:ext>
    </p:extLst>
  </p:cSld>
  <p:clrMapOvr>
    <a:masterClrMapping/>
  </p:clrMapOvr>
  <p:transition spd="med">
    <p:fade/>
  </p:transition>
  <p:timing/>
  <p:hf sldNum="0" hd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72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72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2006-2011 Marshall Cavendish International (Singapore) Pte. Ltd. </a:t>
            </a:r>
            <a:endParaRPr 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BF081-BE0F-4008-838D-B288E1167963}" type="slidenum">
              <a:rPr lang="en-US" altLang="zh-CN" smtClean="0"/>
              <a:pPr>
                <a:defRPr/>
              </a:pPr>
              <a:t>‹#›</a:t>
            </a:fld>
            <a:endParaRPr lang="en-US" altLang="zh-CN" sz="1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43343503"/>
      </p:ext>
    </p:extLst>
  </p:cSld>
  <p:clrMapOvr>
    <a:masterClrMapping/>
  </p:clrMapOvr>
  <p:transition spd="med">
    <p:fade/>
  </p:transition>
  <p:timing/>
  <p:hf sldNum="0"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2006-2011 Marshall Cavendish International (Singapore) Pte. Ltd. 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BF081-BE0F-4008-838D-B288E1167963}" type="slidenum">
              <a:rPr lang="en-US" altLang="zh-CN" smtClean="0"/>
              <a:pPr>
                <a:defRPr/>
              </a:pPr>
              <a:t>‹#›</a:t>
            </a:fld>
            <a:endParaRPr lang="en-US" altLang="zh-CN" sz="1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62319355"/>
      </p:ext>
    </p:extLst>
  </p:cSld>
  <p:clrMapOvr>
    <a:masterClrMapping/>
  </p:clrMapOvr>
  <p:transition spd="med">
    <p:fade/>
  </p:transition>
  <p:timing/>
  <p:hf sldNum="0" hd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2006-2011 Marshall Cavendish International (Singapore) Pte. Ltd. </a:t>
            </a:r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BF081-BE0F-4008-838D-B288E1167963}" type="slidenum">
              <a:rPr lang="en-US" altLang="zh-CN" smtClean="0"/>
              <a:pPr>
                <a:defRPr/>
              </a:pPr>
              <a:t>‹#›</a:t>
            </a:fld>
            <a:endParaRPr lang="en-US" altLang="zh-CN" sz="1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78856603"/>
      </p:ext>
    </p:extLst>
  </p:cSld>
  <p:clrMapOvr>
    <a:masterClrMapping/>
  </p:clrMapOvr>
  <p:transition spd="med">
    <p:fade/>
  </p:transition>
  <p:timing/>
  <p:hf sldNum="0" hd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2006-2011 Marshall Cavendish International (Singapore) Pte. Ltd. </a:t>
            </a:r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BF081-BE0F-4008-838D-B288E1167963}" type="slidenum">
              <a:rPr lang="en-US" altLang="zh-CN" smtClean="0"/>
              <a:pPr>
                <a:defRPr/>
              </a:pPr>
              <a:t>‹#›</a:t>
            </a:fld>
            <a:endParaRPr lang="en-US" altLang="zh-CN" sz="1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24206559"/>
      </p:ext>
    </p:extLst>
  </p:cSld>
  <p:clrMapOvr>
    <a:masterClrMapping/>
  </p:clrMapOvr>
  <p:transition spd="med">
    <p:fade/>
  </p:transition>
  <p:timing/>
  <p:hf sldNum="0" hd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2006-2011 Marshall Cavendish International (Singapore) Pte. Ltd. </a:t>
            </a:r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BF081-BE0F-4008-838D-B288E1167963}" type="slidenum">
              <a:rPr lang="en-US" altLang="zh-CN" smtClean="0"/>
              <a:pPr>
                <a:defRPr/>
              </a:pPr>
              <a:t>‹#›</a:t>
            </a:fld>
            <a:endParaRPr lang="en-US" altLang="zh-CN" sz="1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82380584"/>
      </p:ext>
    </p:extLst>
  </p:cSld>
  <p:clrMapOvr>
    <a:masterClrMapping/>
  </p:clrMapOvr>
  <p:transition spd="med">
    <p:fade/>
  </p:transition>
  <p:timing/>
  <p:hf sldNum="0" hd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2006-2011 Marshall Cavendish International (Singapore) Pte. Ltd. </a:t>
            </a:r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BF081-BE0F-4008-838D-B288E1167963}" type="slidenum">
              <a:rPr lang="en-US" altLang="zh-CN" smtClean="0"/>
              <a:pPr>
                <a:defRPr/>
              </a:pPr>
              <a:t>‹#›</a:t>
            </a:fld>
            <a:endParaRPr lang="en-US" altLang="zh-CN" sz="1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54478406"/>
      </p:ext>
    </p:extLst>
  </p:cSld>
  <p:clrMapOvr>
    <a:masterClrMapping/>
  </p:clrMapOvr>
  <p:transition spd="med">
    <p:fade/>
  </p:transition>
  <p:timing/>
  <p:hf sldNum="0" hdr="0" dt="0"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3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3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2006-2011 Marshall Cavendish International (Singapore) Pte. Ltd. </a:t>
            </a:r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BF081-BE0F-4008-838D-B288E1167963}" type="slidenum">
              <a:rPr lang="en-US" altLang="zh-CN" smtClean="0"/>
              <a:pPr>
                <a:defRPr/>
              </a:pPr>
              <a:t>‹#›</a:t>
            </a:fld>
            <a:endParaRPr lang="en-US" altLang="zh-CN" sz="1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01258927"/>
      </p:ext>
    </p:extLst>
  </p:cSld>
  <p:clrMapOvr>
    <a:masterClrMapping/>
  </p:clrMapOvr>
  <p:transition spd="med">
    <p:fade/>
  </p:transition>
  <p:timing/>
  <p:hf sldNum="0" hdr="0" dt="0"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>
  <p:cSld name="标题，文本与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48200" y="1719264"/>
            <a:ext cx="4038600" cy="212883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48200" y="4000500"/>
            <a:ext cx="4038600" cy="21304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0AEFA-5EA2-4060-8652-4C9369F5D883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12143452"/>
      </p:ext>
    </p:extLst>
  </p:cSld>
  <p:clrMapOvr>
    <a:masterClrMapping/>
  </p:clrMapOvr>
  <p:transition>
    <p:fade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pPr lvl="0"/>
            <a:endParaRPr lang="zh-CN" altLang="en-US" noProof="0" smtClean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52A2CF-8286-4461-94EA-7DCA2EBBE3F4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11488379"/>
      </p:ext>
    </p:extLst>
  </p:cSld>
  <p:clrMapOvr>
    <a:masterClrMapping/>
  </p:clrMapOvr>
  <p:transition>
    <p:fade/>
  </p:transition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 bwMode="auto">
          <a:xfrm>
            <a:off x="6227765" y="115888"/>
            <a:ext cx="2808287" cy="504825"/>
          </a:xfrm>
          <a:prstGeom prst="rect">
            <a:avLst/>
          </a:prstGeom>
          <a:solidFill>
            <a:schemeClr val="bg1"/>
          </a:solidFill>
          <a:ln w="12700" cap="sq" cmpd="sng" algn="ctr">
            <a:solidFill>
              <a:schemeClr val="bg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kumimoji="1" lang="zh-CN" altLang="en-US" sz="280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/>
            </a:endParaRPr>
          </a:p>
        </p:txBody>
      </p:sp>
      <p:sp useBgFill="1">
        <p:nvSpPr>
          <p:cNvPr id="3" name="Text Box 9"/>
          <p:cNvSpPr txBox="1">
            <a:spLocks noChangeArrowheads="1"/>
          </p:cNvSpPr>
          <p:nvPr/>
        </p:nvSpPr>
        <p:spPr bwMode="auto">
          <a:xfrm>
            <a:off x="1384300" y="260351"/>
            <a:ext cx="2755900" cy="366713"/>
          </a:xfrm>
          <a:prstGeom prst="rect">
            <a:avLst/>
          </a:prstGeom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>
                <a:latin typeface="Arial"/>
                <a:ea typeface="创艺简粗黑" pitchFamily="2" charset="-122"/>
              </a:rPr>
              <a:t>扬 格 </a:t>
            </a:r>
            <a:r>
              <a:rPr lang="en-US" altLang="zh-CN">
                <a:latin typeface="Arial"/>
                <a:ea typeface="创艺简粗黑" pitchFamily="2" charset="-122"/>
              </a:rPr>
              <a:t>A-level </a:t>
            </a:r>
            <a:r>
              <a:rPr lang="zh-CN" altLang="en-US">
                <a:latin typeface="Arial"/>
                <a:ea typeface="创艺简粗黑" pitchFamily="2" charset="-122"/>
              </a:rPr>
              <a:t>教 育 机 构</a:t>
            </a:r>
          </a:p>
        </p:txBody>
      </p:sp>
      <p:pic>
        <p:nvPicPr>
          <p:cNvPr id="4" name="Picture 11" descr="logo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750" y="260350"/>
            <a:ext cx="700088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1404938" y="549279"/>
            <a:ext cx="3910012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1500"/>
              <a:t>http</a:t>
            </a:r>
            <a:r>
              <a:rPr lang="en-US" altLang="zh-CN" sz="1500" smtClean="0"/>
              <a:t>://www.a-level365.com</a:t>
            </a:r>
            <a:endParaRPr lang="en-US" altLang="zh-CN" sz="1500"/>
          </a:p>
        </p:txBody>
      </p:sp>
      <p:sp>
        <p:nvSpPr>
          <p:cNvPr id="6" name="Text Box 13"/>
          <p:cNvSpPr txBox="1">
            <a:spLocks noChangeArrowheads="1"/>
          </p:cNvSpPr>
          <p:nvPr/>
        </p:nvSpPr>
        <p:spPr bwMode="auto">
          <a:xfrm>
            <a:off x="4429127" y="6165854"/>
            <a:ext cx="7077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000" b="1">
                <a:latin typeface="方正楷体简体" pitchFamily="65" charset="-122"/>
                <a:ea typeface="方正楷体简体" pitchFamily="65" charset="-122"/>
              </a:rPr>
              <a:t>             努力</a:t>
            </a:r>
            <a:r>
              <a:rPr lang="zh-CN" altLang="en-US" sz="2000" b="1">
                <a:solidFill>
                  <a:srgbClr val="FF0000"/>
                </a:solidFill>
                <a:latin typeface="方正楷体简体" pitchFamily="65" charset="-122"/>
                <a:ea typeface="方正楷体简体" pitchFamily="65" charset="-122"/>
              </a:rPr>
              <a:t>专注</a:t>
            </a:r>
            <a:r>
              <a:rPr lang="zh-CN" altLang="en-US" sz="2000" b="1">
                <a:latin typeface="方正楷体简体" pitchFamily="65" charset="-122"/>
                <a:ea typeface="方正楷体简体" pitchFamily="65" charset="-122"/>
              </a:rPr>
              <a:t>   追求</a:t>
            </a:r>
            <a:r>
              <a:rPr lang="zh-CN" altLang="en-US" sz="2000" b="1">
                <a:solidFill>
                  <a:srgbClr val="FF0000"/>
                </a:solidFill>
                <a:latin typeface="方正楷体简体" pitchFamily="65" charset="-122"/>
                <a:ea typeface="方正楷体简体" pitchFamily="65" charset="-122"/>
              </a:rPr>
              <a:t>卓越</a:t>
            </a:r>
          </a:p>
        </p:txBody>
      </p:sp>
      <p:cxnSp>
        <p:nvCxnSpPr>
          <p:cNvPr id="7" name="直接连接符 6"/>
          <p:cNvCxnSpPr/>
          <p:nvPr/>
        </p:nvCxnSpPr>
        <p:spPr bwMode="auto">
          <a:xfrm>
            <a:off x="0" y="847725"/>
            <a:ext cx="9144000" cy="0"/>
          </a:xfrm>
          <a:prstGeom prst="line">
            <a:avLst/>
          </a:prstGeom>
          <a:ln>
            <a:headEnd type="none" w="sm" len="sm"/>
            <a:tailEnd type="none" w="sm" len="sm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3124951"/>
      </p:ext>
    </p:extLst>
  </p:cSld>
  <p:clrMapOvr>
    <a:masterClrMapping/>
  </p:clrMapOvr>
  <p:transition spd="med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emf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55"/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" y="1339850"/>
            <a:ext cx="5238750" cy="550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3000"/>
                    </a:srgbClr>
                  </a:outerShdw>
                </a:effectLst>
              </a14:hiddenEffects>
            </a:ext>
          </a:extLst>
        </p:spPr>
      </p:pic>
      <p:sp>
        <p:nvSpPr>
          <p:cNvPr id="13315" name="Freeform 10"/>
          <p:cNvSpPr/>
          <p:nvPr userDrawn="1"/>
        </p:nvSpPr>
        <p:spPr bwMode="auto">
          <a:xfrm>
            <a:off x="794239" y="909638"/>
            <a:ext cx="7555523" cy="5038725"/>
          </a:xfrm>
          <a:custGeom>
            <a:gdLst>
              <a:gd name="T0" fmla="*/ 0 w 4760"/>
              <a:gd name="T1" fmla="*/ 0 h 3174"/>
              <a:gd name="T2" fmla="*/ 4760 w 4760"/>
              <a:gd name="T3" fmla="*/ 3174 h 3174"/>
              <a:gd name="T4" fmla="*/ 4758 w 4760"/>
              <a:gd name="T5" fmla="*/ 102 h 3174"/>
              <a:gd name="T6" fmla="*/ 4746 w 4760"/>
              <a:gd name="T7" fmla="*/ 220 h 3174"/>
              <a:gd name="T8" fmla="*/ 4728 w 4760"/>
              <a:gd name="T9" fmla="*/ 344 h 3174"/>
              <a:gd name="T10" fmla="*/ 4698 w 4760"/>
              <a:gd name="T11" fmla="*/ 468 h 3174"/>
              <a:gd name="T12" fmla="*/ 4658 w 4760"/>
              <a:gd name="T13" fmla="*/ 592 h 3174"/>
              <a:gd name="T14" fmla="*/ 4602 w 4760"/>
              <a:gd name="T15" fmla="*/ 708 h 3174"/>
              <a:gd name="T16" fmla="*/ 4570 w 4760"/>
              <a:gd name="T17" fmla="*/ 762 h 3174"/>
              <a:gd name="T18" fmla="*/ 4532 w 4760"/>
              <a:gd name="T19" fmla="*/ 816 h 3174"/>
              <a:gd name="T20" fmla="*/ 4490 w 4760"/>
              <a:gd name="T21" fmla="*/ 864 h 3174"/>
              <a:gd name="T22" fmla="*/ 4444 w 4760"/>
              <a:gd name="T23" fmla="*/ 910 h 3174"/>
              <a:gd name="T24" fmla="*/ 4392 w 4760"/>
              <a:gd name="T25" fmla="*/ 952 h 3174"/>
              <a:gd name="T26" fmla="*/ 4172 w 4760"/>
              <a:gd name="T27" fmla="*/ 1100 h 3174"/>
              <a:gd name="T28" fmla="*/ 3882 w 4760"/>
              <a:gd name="T29" fmla="*/ 1280 h 3174"/>
              <a:gd name="T30" fmla="*/ 3554 w 4760"/>
              <a:gd name="T31" fmla="*/ 1478 h 3174"/>
              <a:gd name="T32" fmla="*/ 2896 w 4760"/>
              <a:gd name="T33" fmla="*/ 1856 h 3174"/>
              <a:gd name="T34" fmla="*/ 2384 w 4760"/>
              <a:gd name="T35" fmla="*/ 2144 h 3174"/>
              <a:gd name="T36" fmla="*/ 1870 w 4760"/>
              <a:gd name="T37" fmla="*/ 1856 h 3174"/>
              <a:gd name="T38" fmla="*/ 1214 w 4760"/>
              <a:gd name="T39" fmla="*/ 1478 h 3174"/>
              <a:gd name="T40" fmla="*/ 884 w 4760"/>
              <a:gd name="T41" fmla="*/ 1280 h 3174"/>
              <a:gd name="T42" fmla="*/ 594 w 4760"/>
              <a:gd name="T43" fmla="*/ 1100 h 3174"/>
              <a:gd name="T44" fmla="*/ 376 w 4760"/>
              <a:gd name="T45" fmla="*/ 952 h 3174"/>
              <a:gd name="T46" fmla="*/ 320 w 4760"/>
              <a:gd name="T47" fmla="*/ 908 h 3174"/>
              <a:gd name="T48" fmla="*/ 272 w 4760"/>
              <a:gd name="T49" fmla="*/ 860 h 3174"/>
              <a:gd name="T50" fmla="*/ 228 w 4760"/>
              <a:gd name="T51" fmla="*/ 808 h 3174"/>
              <a:gd name="T52" fmla="*/ 190 w 4760"/>
              <a:gd name="T53" fmla="*/ 752 h 3174"/>
              <a:gd name="T54" fmla="*/ 156 w 4760"/>
              <a:gd name="T55" fmla="*/ 694 h 3174"/>
              <a:gd name="T56" fmla="*/ 100 w 4760"/>
              <a:gd name="T57" fmla="*/ 570 h 3174"/>
              <a:gd name="T58" fmla="*/ 60 w 4760"/>
              <a:gd name="T59" fmla="*/ 440 h 3174"/>
              <a:gd name="T60" fmla="*/ 34 w 4760"/>
              <a:gd name="T61" fmla="*/ 310 h 3174"/>
              <a:gd name="T62" fmla="*/ 16 w 4760"/>
              <a:gd name="T63" fmla="*/ 180 h 3174"/>
              <a:gd name="T64" fmla="*/ 6 w 4760"/>
              <a:gd name="T65" fmla="*/ 58 h 31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760" h="3174">
                <a:moveTo>
                  <a:pt x="4" y="0"/>
                </a:moveTo>
                <a:lnTo>
                  <a:pt x="0" y="0"/>
                </a:lnTo>
                <a:lnTo>
                  <a:pt x="0" y="3174"/>
                </a:lnTo>
                <a:lnTo>
                  <a:pt x="4760" y="3174"/>
                </a:lnTo>
                <a:lnTo>
                  <a:pt x="4760" y="44"/>
                </a:lnTo>
                <a:lnTo>
                  <a:pt x="4758" y="102"/>
                </a:lnTo>
                <a:lnTo>
                  <a:pt x="4752" y="160"/>
                </a:lnTo>
                <a:lnTo>
                  <a:pt x="4746" y="220"/>
                </a:lnTo>
                <a:lnTo>
                  <a:pt x="4738" y="282"/>
                </a:lnTo>
                <a:lnTo>
                  <a:pt x="4728" y="344"/>
                </a:lnTo>
                <a:lnTo>
                  <a:pt x="4714" y="406"/>
                </a:lnTo>
                <a:lnTo>
                  <a:pt x="4698" y="468"/>
                </a:lnTo>
                <a:lnTo>
                  <a:pt x="4680" y="530"/>
                </a:lnTo>
                <a:lnTo>
                  <a:pt x="4658" y="592"/>
                </a:lnTo>
                <a:lnTo>
                  <a:pt x="4632" y="650"/>
                </a:lnTo>
                <a:lnTo>
                  <a:pt x="4602" y="708"/>
                </a:lnTo>
                <a:lnTo>
                  <a:pt x="4586" y="736"/>
                </a:lnTo>
                <a:lnTo>
                  <a:pt x="4570" y="762"/>
                </a:lnTo>
                <a:lnTo>
                  <a:pt x="4552" y="790"/>
                </a:lnTo>
                <a:lnTo>
                  <a:pt x="4532" y="816"/>
                </a:lnTo>
                <a:lnTo>
                  <a:pt x="4512" y="840"/>
                </a:lnTo>
                <a:lnTo>
                  <a:pt x="4490" y="864"/>
                </a:lnTo>
                <a:lnTo>
                  <a:pt x="4468" y="888"/>
                </a:lnTo>
                <a:lnTo>
                  <a:pt x="4444" y="910"/>
                </a:lnTo>
                <a:lnTo>
                  <a:pt x="4418" y="932"/>
                </a:lnTo>
                <a:lnTo>
                  <a:pt x="4392" y="952"/>
                </a:lnTo>
                <a:lnTo>
                  <a:pt x="4292" y="1022"/>
                </a:lnTo>
                <a:lnTo>
                  <a:pt x="4172" y="1100"/>
                </a:lnTo>
                <a:lnTo>
                  <a:pt x="4034" y="1188"/>
                </a:lnTo>
                <a:lnTo>
                  <a:pt x="3882" y="1280"/>
                </a:lnTo>
                <a:lnTo>
                  <a:pt x="3722" y="1378"/>
                </a:lnTo>
                <a:lnTo>
                  <a:pt x="3554" y="1478"/>
                </a:lnTo>
                <a:lnTo>
                  <a:pt x="3214" y="1674"/>
                </a:lnTo>
                <a:lnTo>
                  <a:pt x="2896" y="1856"/>
                </a:lnTo>
                <a:lnTo>
                  <a:pt x="2632" y="2004"/>
                </a:lnTo>
                <a:lnTo>
                  <a:pt x="2384" y="2144"/>
                </a:lnTo>
                <a:lnTo>
                  <a:pt x="2134" y="2004"/>
                </a:lnTo>
                <a:lnTo>
                  <a:pt x="1870" y="1856"/>
                </a:lnTo>
                <a:lnTo>
                  <a:pt x="1552" y="1674"/>
                </a:lnTo>
                <a:lnTo>
                  <a:pt x="1214" y="1478"/>
                </a:lnTo>
                <a:lnTo>
                  <a:pt x="1046" y="1378"/>
                </a:lnTo>
                <a:lnTo>
                  <a:pt x="884" y="1280"/>
                </a:lnTo>
                <a:lnTo>
                  <a:pt x="732" y="1188"/>
                </a:lnTo>
                <a:lnTo>
                  <a:pt x="594" y="1100"/>
                </a:lnTo>
                <a:lnTo>
                  <a:pt x="474" y="1022"/>
                </a:lnTo>
                <a:lnTo>
                  <a:pt x="376" y="952"/>
                </a:lnTo>
                <a:lnTo>
                  <a:pt x="348" y="930"/>
                </a:lnTo>
                <a:lnTo>
                  <a:pt x="320" y="908"/>
                </a:lnTo>
                <a:lnTo>
                  <a:pt x="296" y="884"/>
                </a:lnTo>
                <a:lnTo>
                  <a:pt x="272" y="860"/>
                </a:lnTo>
                <a:lnTo>
                  <a:pt x="250" y="834"/>
                </a:lnTo>
                <a:lnTo>
                  <a:pt x="228" y="808"/>
                </a:lnTo>
                <a:lnTo>
                  <a:pt x="208" y="780"/>
                </a:lnTo>
                <a:lnTo>
                  <a:pt x="190" y="752"/>
                </a:lnTo>
                <a:lnTo>
                  <a:pt x="172" y="722"/>
                </a:lnTo>
                <a:lnTo>
                  <a:pt x="156" y="694"/>
                </a:lnTo>
                <a:lnTo>
                  <a:pt x="126" y="632"/>
                </a:lnTo>
                <a:lnTo>
                  <a:pt x="100" y="570"/>
                </a:lnTo>
                <a:lnTo>
                  <a:pt x="80" y="506"/>
                </a:lnTo>
                <a:lnTo>
                  <a:pt x="60" y="440"/>
                </a:lnTo>
                <a:lnTo>
                  <a:pt x="46" y="374"/>
                </a:lnTo>
                <a:lnTo>
                  <a:pt x="34" y="310"/>
                </a:lnTo>
                <a:lnTo>
                  <a:pt x="24" y="244"/>
                </a:lnTo>
                <a:lnTo>
                  <a:pt x="16" y="180"/>
                </a:lnTo>
                <a:lnTo>
                  <a:pt x="10" y="118"/>
                </a:lnTo>
                <a:lnTo>
                  <a:pt x="6" y="58"/>
                </a:lnTo>
                <a:lnTo>
                  <a:pt x="4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30000"/>
              </a:spcBef>
              <a:buClr>
                <a:srgbClr val="0065BD"/>
              </a:buClr>
              <a:buFont typeface="Webdings" pitchFamily="18" charset="2"/>
              <a:buChar char=""/>
            </a:pPr>
            <a:endParaRPr lang="en-GB" smtClean="0">
              <a:solidFill>
                <a:srgbClr val="595959"/>
              </a:solidFill>
              <a:latin typeface="Arial" pitchFamily="34" charset="0"/>
              <a:ea typeface="MS PGothic" pitchFamily="34" charset="-128"/>
            </a:endParaRPr>
          </a:p>
        </p:txBody>
      </p:sp>
      <p:sp>
        <p:nvSpPr>
          <p:cNvPr id="13316" name="Rectangle 279"/>
          <p:cNvSpPr>
            <a:spLocks noChangeArrowheads="1"/>
          </p:cNvSpPr>
          <p:nvPr userDrawn="1"/>
        </p:nvSpPr>
        <p:spPr bwMode="auto">
          <a:xfrm>
            <a:off x="0" y="941388"/>
            <a:ext cx="9144000" cy="398462"/>
          </a:xfrm>
          <a:prstGeom prst="rect">
            <a:avLst/>
          </a:prstGeom>
          <a:solidFill>
            <a:srgbClr val="408B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30000"/>
              </a:spcBef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 smtClean="0">
              <a:solidFill>
                <a:srgbClr val="595959"/>
              </a:solidFill>
              <a:latin typeface="Arial" pitchFamily="34" charset="0"/>
              <a:ea typeface="MS PGothic" pitchFamily="34" charset="-128"/>
              <a:cs typeface="Arial" pitchFamily="34" charset="0"/>
            </a:endParaRPr>
          </a:p>
        </p:txBody>
      </p:sp>
      <p:grpSp>
        <p:nvGrpSpPr>
          <p:cNvPr id="13317" name="Group 5"/>
          <p:cNvGrpSpPr/>
          <p:nvPr userDrawn="1"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3318" name="AutoShape 28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grpSp>
          <p:nvGrpSpPr>
            <p:cNvPr id="13319" name="Group 7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3320" name="Freeform 28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21" name="Freeform 28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22" name="Freeform 28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23" name="Freeform 28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24" name="Freeform 28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25" name="Freeform 28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26" name="Freeform 28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27" name="Freeform 28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28" name="Freeform 29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29" name="Freeform 29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30" name="Freeform 29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31" name="Freeform 29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32" name="Freeform 29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33" name="Freeform 29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34" name="Freeform 29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35" name="Freeform 29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36" name="Freeform 29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37" name="Freeform 29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38" name="Freeform 30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39" name="Freeform 30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40" name="Freeform 30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41" name="Freeform 30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42" name="Freeform 30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43" name="Freeform 30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44" name="Freeform 30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45" name="Freeform 30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46" name="Freeform 30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47" name="Freeform 30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48" name="Freeform 31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49" name="Freeform 31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50" name="Freeform 31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51" name="Freeform 31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52" name="Freeform 31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53" name="Freeform 31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54" name="Freeform 31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55" name="Freeform 31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56" name="Freeform 31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57" name="Freeform 31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58" name="Freeform 32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59" name="Freeform 32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60" name="Freeform 32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61" name="Freeform 32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62" name="Freeform 32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63" name="Freeform 32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64" name="Freeform 32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65" name="Freeform 32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66" name="Freeform 32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67" name="Freeform 32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68" name="Freeform 33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69" name="Freeform 33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70" name="Freeform 33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71" name="Freeform 33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72" name="Freeform 33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73" name="Freeform 33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74" name="Freeform 33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75" name="Freeform 33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76" name="Freeform 33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77" name="Freeform 33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78" name="Freeform 34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79" name="Freeform 34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80" name="Freeform 34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81" name="Freeform 34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82" name="Freeform 34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83" name="Freeform 34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84" name="Freeform 34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85" name="Freeform 34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86" name="Freeform 34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87" name="Freeform 34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88" name="Freeform 35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89" name="Freeform 35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90" name="Freeform 35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91" name="Freeform 35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92" name="Freeform 35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93" name="Freeform 35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94" name="Freeform 35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95" name="Freeform 35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96" name="Freeform 35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97" name="Freeform 35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98" name="Freeform 36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399" name="Freeform 36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00" name="Freeform 36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01" name="Freeform 36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02" name="Freeform 36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03" name="Freeform 36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04" name="Freeform 36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05" name="Freeform 36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06" name="Freeform 36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07" name="Freeform 36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08" name="Freeform 37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09" name="Freeform 37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10" name="Freeform 37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11" name="Freeform 37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12" name="Freeform 37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13" name="Freeform 37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14" name="Freeform 37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15" name="Freeform 37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16" name="Freeform 37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17" name="Freeform 37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18" name="Freeform 38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19" name="Freeform 38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20" name="Freeform 38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21" name="Freeform 38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22" name="Freeform 38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23" name="Freeform 38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24" name="Freeform 38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25" name="Freeform 38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26" name="Freeform 38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27" name="Freeform 38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28" name="Freeform 39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29" name="Freeform 39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30" name="Freeform 39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31" name="Freeform 39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32" name="Freeform 39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33" name="Freeform 39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34" name="Freeform 39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35" name="Freeform 39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36" name="Rectangle 39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37" name="Freeform 39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38" name="Freeform 40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39" name="Freeform 40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40" name="Freeform 40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41" name="Freeform 40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42" name="Freeform 40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43" name="Freeform 40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44" name="Freeform 40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45" name="Freeform 40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46" name="Freeform 40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47" name="Freeform 40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48" name="Freeform 41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49" name="Freeform 41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50" name="Freeform 41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51" name="Freeform 41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52" name="Freeform 41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53" name="Freeform 41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54" name="Freeform 41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55" name="Rectangle 41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56" name="Rectangle 41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57" name="Freeform 41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58" name="Freeform 42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59" name="Freeform 42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60" name="Rectangle 42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61" name="Rectangle 42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62" name="Rectangle 42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63" name="Rectangle 42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64" name="Freeform 42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65" name="Freeform 42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66" name="Freeform 42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67" name="Freeform 42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68" name="Freeform 43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69" name="Freeform 43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70" name="Freeform 43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71" name="Freeform 43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72" name="Freeform 43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73" name="Freeform 43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74" name="Freeform 43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75" name="Freeform 43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76" name="Freeform 43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77" name="Freeform 43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78" name="Freeform 44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79" name="Freeform 44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80" name="Freeform 44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81" name="Freeform 44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82" name="Freeform 44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83" name="Freeform 44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84" name="Freeform 44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85" name="Freeform 44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86" name="Freeform 44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87" name="Freeform 44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88" name="Freeform 45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89" name="Freeform 45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90" name="Freeform 45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91" name="Freeform 45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92" name="Freeform 45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93" name="Freeform 45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94" name="Freeform 45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95" name="Freeform 45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96" name="Freeform 45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97" name="Freeform 45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98" name="Freeform 46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499" name="Freeform 46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00" name="Freeform 46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01" name="Freeform 46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02" name="Freeform 46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03" name="Freeform 46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04" name="Freeform 46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05" name="Freeform 46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06" name="Freeform 46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07" name="Freeform 46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08" name="Freeform 47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09" name="Freeform 47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10" name="Freeform 47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11" name="Freeform 47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12" name="Freeform 47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13" name="Freeform 47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14" name="Freeform 47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15" name="Freeform 47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16" name="Freeform 47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17" name="Freeform 47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18" name="Freeform 48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  <p:sp>
            <p:nvSpPr>
              <p:cNvPr id="13519" name="Freeform 48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0" hangingPunct="0">
                  <a:lnSpc>
                    <a:spcPct val="90000"/>
                  </a:lnSpc>
                  <a:spcBef>
                    <a:spcPct val="30000"/>
                  </a:spcBef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smtClean="0">
                  <a:solidFill>
                    <a:srgbClr val="595959"/>
                  </a:solidFill>
                  <a:latin typeface="Arial" pitchFamily="34" charset="0"/>
                  <a:ea typeface="MS PGothic" pitchFamily="34" charset="-128"/>
                </a:endParaRPr>
              </a:p>
            </p:txBody>
          </p:sp>
        </p:grpSp>
        <p:sp>
          <p:nvSpPr>
            <p:cNvPr id="13520" name="Freeform 48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21" name="Freeform 48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22" name="Freeform 48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23" name="Freeform 48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24" name="Freeform 48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25" name="Freeform 48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26" name="Freeform 48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27" name="Freeform 49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28" name="Freeform 49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29" name="Freeform 49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30" name="Freeform 49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31" name="Freeform 49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32" name="Freeform 49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33" name="Freeform 49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34" name="Freeform 49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35" name="Freeform 49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36" name="Freeform 49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37" name="Freeform 50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38" name="Freeform 50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39" name="Freeform 50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40" name="Freeform 50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41" name="Freeform 50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42" name="Rectangle 50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43" name="Freeform 50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44" name="Freeform 50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45" name="Freeform 50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46" name="Freeform 50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47" name="Freeform 51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48" name="Freeform 51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49" name="Freeform 51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50" name="Freeform 51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51" name="Freeform 51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52" name="Freeform 51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53" name="Freeform 51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54" name="Freeform 51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55" name="Freeform 51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56" name="Freeform 51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57" name="Freeform 52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58" name="Freeform 52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59" name="Rectangle 52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60" name="Freeform 52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61" name="Freeform 52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62" name="Freeform 52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sp>
          <p:nvSpPr>
            <p:cNvPr id="13563" name="Freeform 52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</p:grpSp>
      <p:grpSp>
        <p:nvGrpSpPr>
          <p:cNvPr id="13564" name="Group 252"/>
          <p:cNvGrpSpPr/>
          <p:nvPr userDrawn="1"/>
        </p:nvGrpSpPr>
        <p:grpSpPr>
          <a:xfrm>
            <a:off x="-4397" y="2447928"/>
            <a:ext cx="9152793" cy="4410075"/>
            <a:chExt cx="5768" cy="2778"/>
          </a:xfrm>
        </p:grpSpPr>
        <p:sp>
          <p:nvSpPr>
            <p:cNvPr id="13565" name="Freeform 21"/>
            <p:cNvSpPr/>
            <p:nvPr userDrawn="1"/>
          </p:nvSpPr>
          <p:spPr bwMode="auto">
            <a:xfrm>
              <a:off x="0" y="0"/>
              <a:ext cx="5768" cy="2778"/>
            </a:xfrm>
            <a:custGeom>
              <a:gdLst>
                <a:gd name="T0" fmla="*/ 0 w 5760"/>
                <a:gd name="T1" fmla="*/ 0 h 2778"/>
                <a:gd name="T2" fmla="*/ 5759 w 5760"/>
                <a:gd name="T3" fmla="*/ 2778 h 2778"/>
                <a:gd name="T4" fmla="*/ 5758 w 5760"/>
                <a:gd name="T5" fmla="*/ 123 h 2778"/>
                <a:gd name="T6" fmla="*/ 5743 w 5760"/>
                <a:gd name="T7" fmla="*/ 266 h 2778"/>
                <a:gd name="T8" fmla="*/ 5721 w 5760"/>
                <a:gd name="T9" fmla="*/ 416 h 2778"/>
                <a:gd name="T10" fmla="*/ 5685 w 5760"/>
                <a:gd name="T11" fmla="*/ 566 h 2778"/>
                <a:gd name="T12" fmla="*/ 5637 w 5760"/>
                <a:gd name="T13" fmla="*/ 716 h 2778"/>
                <a:gd name="T14" fmla="*/ 5569 w 5760"/>
                <a:gd name="T15" fmla="*/ 857 h 2778"/>
                <a:gd name="T16" fmla="*/ 5530 w 5760"/>
                <a:gd name="T17" fmla="*/ 922 h 2778"/>
                <a:gd name="T18" fmla="*/ 5484 w 5760"/>
                <a:gd name="T19" fmla="*/ 987 h 2778"/>
                <a:gd name="T20" fmla="*/ 5433 w 5760"/>
                <a:gd name="T21" fmla="*/ 1046 h 2778"/>
                <a:gd name="T22" fmla="*/ 5378 w 5760"/>
                <a:gd name="T23" fmla="*/ 1101 h 2778"/>
                <a:gd name="T24" fmla="*/ 5315 w 5760"/>
                <a:gd name="T25" fmla="*/ 1152 h 2778"/>
                <a:gd name="T26" fmla="*/ 5048 w 5760"/>
                <a:gd name="T27" fmla="*/ 1331 h 2778"/>
                <a:gd name="T28" fmla="*/ 4698 w 5760"/>
                <a:gd name="T29" fmla="*/ 1549 h 2778"/>
                <a:gd name="T30" fmla="*/ 4301 w 5760"/>
                <a:gd name="T31" fmla="*/ 1789 h 2778"/>
                <a:gd name="T32" fmla="*/ 3504 w 5760"/>
                <a:gd name="T33" fmla="*/ 2246 h 2778"/>
                <a:gd name="T34" fmla="*/ 2885 w 5760"/>
                <a:gd name="T35" fmla="*/ 2595 h 2778"/>
                <a:gd name="T36" fmla="*/ 2263 w 5760"/>
                <a:gd name="T37" fmla="*/ 2246 h 2778"/>
                <a:gd name="T38" fmla="*/ 1469 w 5760"/>
                <a:gd name="T39" fmla="*/ 1789 h 2778"/>
                <a:gd name="T40" fmla="*/ 1070 w 5760"/>
                <a:gd name="T41" fmla="*/ 1549 h 2778"/>
                <a:gd name="T42" fmla="*/ 719 w 5760"/>
                <a:gd name="T43" fmla="*/ 1331 h 2778"/>
                <a:gd name="T44" fmla="*/ 455 w 5760"/>
                <a:gd name="T45" fmla="*/ 1152 h 2778"/>
                <a:gd name="T46" fmla="*/ 387 w 5760"/>
                <a:gd name="T47" fmla="*/ 1099 h 2778"/>
                <a:gd name="T48" fmla="*/ 329 w 5760"/>
                <a:gd name="T49" fmla="*/ 1041 h 2778"/>
                <a:gd name="T50" fmla="*/ 276 w 5760"/>
                <a:gd name="T51" fmla="*/ 978 h 2778"/>
                <a:gd name="T52" fmla="*/ 230 w 5760"/>
                <a:gd name="T53" fmla="*/ 910 h 2778"/>
                <a:gd name="T54" fmla="*/ 189 w 5760"/>
                <a:gd name="T55" fmla="*/ 840 h 2778"/>
                <a:gd name="T56" fmla="*/ 121 w 5760"/>
                <a:gd name="T57" fmla="*/ 690 h 2778"/>
                <a:gd name="T58" fmla="*/ 73 w 5760"/>
                <a:gd name="T59" fmla="*/ 532 h 2778"/>
                <a:gd name="T60" fmla="*/ 41 w 5760"/>
                <a:gd name="T61" fmla="*/ 375 h 2778"/>
                <a:gd name="T62" fmla="*/ 19 w 5760"/>
                <a:gd name="T63" fmla="*/ 218 h 2778"/>
                <a:gd name="T64" fmla="*/ 7 w 5760"/>
                <a:gd name="T65" fmla="*/ 70 h 27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760" h="2778">
                  <a:moveTo>
                    <a:pt x="5" y="0"/>
                  </a:moveTo>
                  <a:lnTo>
                    <a:pt x="0" y="0"/>
                  </a:lnTo>
                  <a:lnTo>
                    <a:pt x="0" y="2774"/>
                  </a:lnTo>
                  <a:lnTo>
                    <a:pt x="5759" y="2778"/>
                  </a:lnTo>
                  <a:lnTo>
                    <a:pt x="5760" y="53"/>
                  </a:lnTo>
                  <a:lnTo>
                    <a:pt x="5758" y="123"/>
                  </a:lnTo>
                  <a:lnTo>
                    <a:pt x="5750" y="194"/>
                  </a:lnTo>
                  <a:lnTo>
                    <a:pt x="5743" y="266"/>
                  </a:lnTo>
                  <a:lnTo>
                    <a:pt x="5733" y="341"/>
                  </a:lnTo>
                  <a:lnTo>
                    <a:pt x="5721" y="416"/>
                  </a:lnTo>
                  <a:lnTo>
                    <a:pt x="5704" y="491"/>
                  </a:lnTo>
                  <a:lnTo>
                    <a:pt x="5685" y="566"/>
                  </a:lnTo>
                  <a:lnTo>
                    <a:pt x="5663" y="641"/>
                  </a:lnTo>
                  <a:lnTo>
                    <a:pt x="5637" y="716"/>
                  </a:lnTo>
                  <a:lnTo>
                    <a:pt x="5605" y="787"/>
                  </a:lnTo>
                  <a:lnTo>
                    <a:pt x="5569" y="857"/>
                  </a:lnTo>
                  <a:lnTo>
                    <a:pt x="5549" y="891"/>
                  </a:lnTo>
                  <a:lnTo>
                    <a:pt x="5530" y="922"/>
                  </a:lnTo>
                  <a:lnTo>
                    <a:pt x="5508" y="956"/>
                  </a:lnTo>
                  <a:lnTo>
                    <a:pt x="5484" y="987"/>
                  </a:lnTo>
                  <a:lnTo>
                    <a:pt x="5460" y="1017"/>
                  </a:lnTo>
                  <a:lnTo>
                    <a:pt x="5433" y="1046"/>
                  </a:lnTo>
                  <a:lnTo>
                    <a:pt x="5407" y="1075"/>
                  </a:lnTo>
                  <a:lnTo>
                    <a:pt x="5378" y="1101"/>
                  </a:lnTo>
                  <a:lnTo>
                    <a:pt x="5346" y="1128"/>
                  </a:lnTo>
                  <a:lnTo>
                    <a:pt x="5315" y="1152"/>
                  </a:lnTo>
                  <a:lnTo>
                    <a:pt x="5194" y="1237"/>
                  </a:lnTo>
                  <a:lnTo>
                    <a:pt x="5048" y="1331"/>
                  </a:lnTo>
                  <a:lnTo>
                    <a:pt x="4881" y="1438"/>
                  </a:lnTo>
                  <a:lnTo>
                    <a:pt x="4698" y="1549"/>
                  </a:lnTo>
                  <a:lnTo>
                    <a:pt x="4504" y="1668"/>
                  </a:lnTo>
                  <a:lnTo>
                    <a:pt x="4301" y="1789"/>
                  </a:lnTo>
                  <a:lnTo>
                    <a:pt x="3889" y="2026"/>
                  </a:lnTo>
                  <a:lnTo>
                    <a:pt x="3504" y="2246"/>
                  </a:lnTo>
                  <a:lnTo>
                    <a:pt x="3185" y="2425"/>
                  </a:lnTo>
                  <a:lnTo>
                    <a:pt x="2885" y="2595"/>
                  </a:lnTo>
                  <a:lnTo>
                    <a:pt x="2582" y="2425"/>
                  </a:lnTo>
                  <a:lnTo>
                    <a:pt x="2263" y="2246"/>
                  </a:lnTo>
                  <a:lnTo>
                    <a:pt x="1878" y="2026"/>
                  </a:lnTo>
                  <a:lnTo>
                    <a:pt x="1469" y="1789"/>
                  </a:lnTo>
                  <a:lnTo>
                    <a:pt x="1266" y="1668"/>
                  </a:lnTo>
                  <a:lnTo>
                    <a:pt x="1070" y="1549"/>
                  </a:lnTo>
                  <a:lnTo>
                    <a:pt x="886" y="1438"/>
                  </a:lnTo>
                  <a:lnTo>
                    <a:pt x="719" y="1331"/>
                  </a:lnTo>
                  <a:lnTo>
                    <a:pt x="574" y="1237"/>
                  </a:lnTo>
                  <a:lnTo>
                    <a:pt x="455" y="1152"/>
                  </a:lnTo>
                  <a:lnTo>
                    <a:pt x="421" y="1125"/>
                  </a:lnTo>
                  <a:lnTo>
                    <a:pt x="387" y="1099"/>
                  </a:lnTo>
                  <a:lnTo>
                    <a:pt x="358" y="1070"/>
                  </a:lnTo>
                  <a:lnTo>
                    <a:pt x="329" y="1041"/>
                  </a:lnTo>
                  <a:lnTo>
                    <a:pt x="303" y="1009"/>
                  </a:lnTo>
                  <a:lnTo>
                    <a:pt x="276" y="978"/>
                  </a:lnTo>
                  <a:lnTo>
                    <a:pt x="252" y="944"/>
                  </a:lnTo>
                  <a:lnTo>
                    <a:pt x="230" y="910"/>
                  </a:lnTo>
                  <a:lnTo>
                    <a:pt x="208" y="874"/>
                  </a:lnTo>
                  <a:lnTo>
                    <a:pt x="189" y="840"/>
                  </a:lnTo>
                  <a:lnTo>
                    <a:pt x="152" y="765"/>
                  </a:lnTo>
                  <a:lnTo>
                    <a:pt x="121" y="690"/>
                  </a:lnTo>
                  <a:lnTo>
                    <a:pt x="97" y="612"/>
                  </a:lnTo>
                  <a:lnTo>
                    <a:pt x="73" y="532"/>
                  </a:lnTo>
                  <a:lnTo>
                    <a:pt x="56" y="453"/>
                  </a:lnTo>
                  <a:lnTo>
                    <a:pt x="41" y="375"/>
                  </a:lnTo>
                  <a:lnTo>
                    <a:pt x="29" y="295"/>
                  </a:lnTo>
                  <a:lnTo>
                    <a:pt x="19" y="218"/>
                  </a:lnTo>
                  <a:lnTo>
                    <a:pt x="12" y="143"/>
                  </a:lnTo>
                  <a:lnTo>
                    <a:pt x="7" y="7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408B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90000"/>
                </a:lnSpc>
                <a:spcBef>
                  <a:spcPct val="30000"/>
                </a:spcBef>
                <a:buClr>
                  <a:srgbClr val="0065BD"/>
                </a:buClr>
                <a:buFont typeface="Webdings" pitchFamily="18" charset="2"/>
                <a:buChar char=""/>
              </a:pPr>
              <a:endParaRPr lang="en-GB" smtClean="0">
                <a:solidFill>
                  <a:srgbClr val="595959"/>
                </a:solidFill>
                <a:latin typeface="Arial" pitchFamily="34" charset="0"/>
                <a:ea typeface="MS PGothic" pitchFamily="34" charset="-128"/>
              </a:endParaRPr>
            </a:p>
          </p:txBody>
        </p:sp>
        <p:pic>
          <p:nvPicPr>
            <p:cNvPr id="13566" name="Picture 22" descr="calogo"/>
            <p:cNvPicPr>
              <a:picLocks noChangeAspect="1" noChangeArrowheads="1"/>
            </p:cNvPicPr>
            <p:nvPr userDrawn="1"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04" y="2381"/>
              <a:ext cx="823" cy="2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567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3568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3569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sz="700" kern="1200">
                <a:solidFill>
                  <a:srgbClr val="8D8D8D"/>
                </a:solidFill>
                <a:latin typeface="Calibri" pitchFamily="34" charset="0"/>
                <a:ea typeface="宋体" pitchFamily="2" charset="-122"/>
                <a:cs typeface="Arial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fld id="{696DDFD3-8803-4C99-92B1-ADC090F3E2D1}" type="datetimeFigureOut">
              <a:rPr lang="en-GB" altLang="en-US" smtClean="0">
                <a:latin typeface="Arial" pitchFamily="34" charset="0"/>
                <a:ea typeface="MS PGothic" pitchFamily="34" charset="-128"/>
              </a:rPr>
              <a:t>01/03/2013</a:t>
            </a:fld>
            <a:endParaRPr lang="en-GB" altLang="en-US" smtClean="0">
              <a:latin typeface="Arial" pitchFamily="34" charset="0"/>
              <a:ea typeface="MS PGothic" pitchFamily="34" charset="-128"/>
            </a:endParaRPr>
          </a:p>
        </p:txBody>
      </p:sp>
      <p:sp>
        <p:nvSpPr>
          <p:cNvPr id="13570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sz="700" kern="1200">
                <a:solidFill>
                  <a:srgbClr val="8D8D8D"/>
                </a:solidFill>
                <a:latin typeface="Calibri" pitchFamily="34" charset="0"/>
                <a:ea typeface="宋体" pitchFamily="2" charset="-122"/>
                <a:cs typeface="Arial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en-GB" altLang="en-US" smtClean="0">
              <a:latin typeface="Arial" pitchFamily="34" charset="0"/>
              <a:ea typeface="MS PGothic" pitchFamily="34" charset="-128"/>
            </a:endParaRPr>
          </a:p>
        </p:txBody>
      </p:sp>
      <p:sp>
        <p:nvSpPr>
          <p:cNvPr id="13571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sz="700" kern="1200">
                <a:solidFill>
                  <a:srgbClr val="8D8D8D"/>
                </a:solidFill>
                <a:latin typeface="Calibri" pitchFamily="34" charset="0"/>
                <a:ea typeface="宋体" pitchFamily="2" charset="-122"/>
                <a:cs typeface="Arial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fld id="{C4C6BB3C-BC35-4433-BF64-23DAAAFEED49}" type="slidenum">
              <a:rPr lang="en-GB" altLang="en-US" smtClean="0">
                <a:latin typeface="Arial" pitchFamily="34" charset="0"/>
                <a:ea typeface="MS PGothic" pitchFamily="34" charset="-128"/>
              </a:rPr>
              <a:t>‹#›</a:t>
            </a:fld>
            <a:endParaRPr lang="en-GB" altLang="en-US" smtClean="0"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5348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52" r:id="rId2"/>
    <p:sldLayoutId id="2147483953" r:id="rId3"/>
    <p:sldLayoutId id="2147483954" r:id="rId4"/>
    <p:sldLayoutId id="2147483955" r:id="rId5"/>
    <p:sldLayoutId id="2147483956" r:id="rId6"/>
    <p:sldLayoutId id="2147483957" r:id="rId7"/>
    <p:sldLayoutId id="2147483958" r:id="rId8"/>
    <p:sldLayoutId id="2147483959" r:id="rId9"/>
    <p:sldLayoutId id="2147483960" r:id="rId10"/>
    <p:sldLayoutId id="2147483961" r:id="rId11"/>
  </p:sldLayoutIdLst>
  <p:transition spd="med">
    <p:fade/>
  </p:transition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3" y="1"/>
            <a:ext cx="9217269" cy="93662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1027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131420" y="6492875"/>
            <a:ext cx="794238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sz="700" kern="1200">
                <a:solidFill>
                  <a:srgbClr val="8D8D8D"/>
                </a:solidFill>
                <a:latin typeface="Calibri" pitchFamily="34" charset="0"/>
                <a:ea typeface="宋体" pitchFamily="2" charset="-122"/>
                <a:cs typeface="Arial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63455391-B912-41D6-9A22-37AC174144A9}" type="datetimeFigureOut">
              <a:rPr lang="zh-CN" altLang="en-US" smtClean="0"/>
              <a:pPr>
                <a:defRPr/>
              </a:pPr>
              <a:t>2013/3/1</a:t>
            </a:fld>
            <a:endParaRPr lang="zh-CN" altLang="en-US"/>
          </a:p>
        </p:txBody>
      </p:sp>
      <p:sp>
        <p:nvSpPr>
          <p:cNvPr id="1028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208945" y="6494463"/>
            <a:ext cx="634511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sz="700" kern="1200">
                <a:solidFill>
                  <a:srgbClr val="8D8D8D"/>
                </a:solidFill>
                <a:latin typeface="Calibri" pitchFamily="34" charset="0"/>
                <a:ea typeface="宋体" pitchFamily="2" charset="-122"/>
                <a:cs typeface="Arial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029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21276" y="6494463"/>
            <a:ext cx="411773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sz="700" kern="1200">
                <a:solidFill>
                  <a:srgbClr val="8D8D8D"/>
                </a:solidFill>
                <a:latin typeface="Calibri" pitchFamily="34" charset="0"/>
                <a:ea typeface="宋体" pitchFamily="2" charset="-122"/>
                <a:cs typeface="Arial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A3CFFC6A-413E-4F99-B0EC-3944823991F0}" type="slidenum">
              <a:rPr lang="zh-CN" altLang="en-US" smtClean="0"/>
              <a:pPr>
                <a:defRPr/>
              </a:pPr>
              <a:t>‹#›</a:t>
            </a:fld>
            <a:endParaRPr lang="zh-CN" altLang="en-US"/>
          </a:p>
        </p:txBody>
      </p:sp>
      <p:sp>
        <p:nvSpPr>
          <p:cNvPr id="103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altLang="zh-CN" smtClean="0"/>
          </a:p>
        </p:txBody>
      </p:sp>
      <p:sp>
        <p:nvSpPr>
          <p:cNvPr id="1031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grpSp>
        <p:nvGrpSpPr>
          <p:cNvPr id="1032" name="Group 8"/>
          <p:cNvGrpSpPr/>
          <p:nvPr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033" name="AutoShape 1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1034" name="Group 10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035" name="Freeform 1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6" name="Freeform 1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7" name="Freeform 1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8" name="Freeform 1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9" name="Freeform 1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0" name="Freeform 1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1" name="Freeform 1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2" name="Freeform 1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3" name="Freeform 2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4" name="Freeform 2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5" name="Freeform 2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6" name="Freeform 2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7" name="Freeform 2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8" name="Freeform 2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9" name="Freeform 2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0" name="Freeform 2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1" name="Freeform 2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2" name="Freeform 2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3" name="Freeform 3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4" name="Freeform 3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5" name="Freeform 3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6" name="Freeform 3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7" name="Freeform 3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8" name="Freeform 3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9" name="Freeform 3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0" name="Freeform 3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1" name="Freeform 3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2" name="Freeform 3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3" name="Freeform 4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4" name="Freeform 4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5" name="Freeform 4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6" name="Freeform 4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7" name="Freeform 4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8" name="Freeform 4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9" name="Freeform 4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0" name="Freeform 4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1" name="Freeform 4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2" name="Freeform 4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3" name="Freeform 5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4" name="Freeform 5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5" name="Freeform 5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6" name="Freeform 5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7" name="Freeform 5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8" name="Freeform 5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9" name="Freeform 5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0" name="Freeform 5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1" name="Freeform 5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2" name="Freeform 5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3" name="Freeform 6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4" name="Freeform 6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5" name="Freeform 6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6" name="Freeform 6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7" name="Freeform 6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8" name="Freeform 6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9" name="Freeform 6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0" name="Freeform 6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1" name="Freeform 6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2" name="Freeform 6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3" name="Freeform 7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4" name="Freeform 7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5" name="Freeform 7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6" name="Freeform 7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7" name="Freeform 7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8" name="Freeform 7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9" name="Freeform 7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0" name="Freeform 7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1" name="Freeform 7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2" name="Freeform 7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3" name="Freeform 8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4" name="Freeform 8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5" name="Freeform 8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6" name="Freeform 8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7" name="Freeform 8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8" name="Freeform 8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9" name="Freeform 8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0" name="Freeform 8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1" name="Freeform 8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2" name="Freeform 8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3" name="Freeform 9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4" name="Freeform 9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5" name="Freeform 9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6" name="Freeform 9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7" name="Freeform 9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8" name="Freeform 9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9" name="Freeform 9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0" name="Freeform 9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1" name="Freeform 9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2" name="Freeform 9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3" name="Freeform 10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4" name="Freeform 10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5" name="Freeform 10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6" name="Freeform 10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7" name="Freeform 10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8" name="Freeform 10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9" name="Freeform 10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0" name="Freeform 10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1" name="Freeform 10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2" name="Freeform 10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3" name="Freeform 11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4" name="Freeform 11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5" name="Freeform 11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6" name="Freeform 11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7" name="Freeform 11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8" name="Freeform 11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9" name="Freeform 11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0" name="Freeform 11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1" name="Freeform 11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2" name="Freeform 11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3" name="Freeform 12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4" name="Freeform 12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5" name="Freeform 12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6" name="Freeform 12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7" name="Freeform 12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8" name="Freeform 12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9" name="Freeform 12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0" name="Freeform 12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1" name="Rectangle 12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52" name="Freeform 12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3" name="Freeform 13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4" name="Freeform 13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5" name="Freeform 13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6" name="Freeform 13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7" name="Freeform 13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8" name="Freeform 13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9" name="Freeform 13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0" name="Freeform 13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1" name="Freeform 13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2" name="Freeform 13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3" name="Freeform 14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4" name="Freeform 14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5" name="Freeform 14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6" name="Freeform 14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7" name="Freeform 14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8" name="Freeform 14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9" name="Freeform 14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0" name="Rectangle 14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1" name="Rectangle 14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2" name="Freeform 14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3" name="Freeform 15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4" name="Freeform 15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5" name="Rectangle 15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6" name="Rectangle 15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7" name="Rectangle 15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8" name="Rectangle 15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9" name="Freeform 15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0" name="Freeform 15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1" name="Freeform 15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2" name="Freeform 15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3" name="Freeform 16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4" name="Freeform 16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5" name="Freeform 16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6" name="Freeform 16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7" name="Freeform 16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8" name="Freeform 16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9" name="Freeform 16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0" name="Freeform 16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1" name="Freeform 16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2" name="Freeform 16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3" name="Freeform 17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4" name="Freeform 17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5" name="Freeform 17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6" name="Freeform 17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7" name="Freeform 17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8" name="Freeform 17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9" name="Freeform 17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0" name="Freeform 17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1" name="Freeform 17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2" name="Freeform 17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3" name="Freeform 18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4" name="Freeform 18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5" name="Freeform 18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6" name="Freeform 18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7" name="Freeform 18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8" name="Freeform 18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9" name="Freeform 18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0" name="Freeform 18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1" name="Freeform 18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2" name="Freeform 18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3" name="Freeform 19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4" name="Freeform 19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5" name="Freeform 19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6" name="Freeform 19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7" name="Freeform 19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8" name="Freeform 19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9" name="Freeform 19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0" name="Freeform 19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1" name="Freeform 19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2" name="Freeform 19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3" name="Freeform 20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4" name="Freeform 20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5" name="Freeform 20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6" name="Freeform 20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7" name="Freeform 20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8" name="Freeform 20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9" name="Freeform 20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0" name="Freeform 20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1" name="Freeform 20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2" name="Freeform 20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3" name="Freeform 21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4" name="Freeform 21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en-GB"/>
              </a:p>
            </p:txBody>
          </p:sp>
        </p:grpSp>
        <p:sp>
          <p:nvSpPr>
            <p:cNvPr id="1235" name="Freeform 21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6" name="Freeform 21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7" name="Freeform 21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8" name="Freeform 21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9" name="Freeform 21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0" name="Freeform 21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1" name="Freeform 21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2" name="Freeform 22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3" name="Freeform 22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4" name="Freeform 22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5" name="Freeform 22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6" name="Freeform 22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7" name="Freeform 22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8" name="Freeform 22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9" name="Freeform 22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0" name="Freeform 22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1" name="Freeform 22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2" name="Freeform 23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3" name="Freeform 23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4" name="Freeform 23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5" name="Freeform 23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6" name="Freeform 23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7" name="Rectangle 23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58" name="Freeform 23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9" name="Freeform 23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0" name="Freeform 23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1" name="Freeform 23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2" name="Freeform 24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3" name="Freeform 24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4" name="Freeform 24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5" name="Freeform 24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6" name="Freeform 24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7" name="Freeform 24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8" name="Freeform 24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9" name="Freeform 24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0" name="Freeform 24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1" name="Freeform 24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2" name="Freeform 25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3" name="Freeform 25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4" name="Rectangle 25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75" name="Freeform 25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6" name="Freeform 25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7" name="Freeform 25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8" name="Freeform 25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  <p:sldLayoutId id="2147483974" r:id="rId12"/>
    <p:sldLayoutId id="2147483975" r:id="rId13"/>
    <p:sldLayoutId id="2147483976" r:id="rId14"/>
  </p:sldLayoutIdLst>
  <p:transition spd="med">
    <p:fade/>
  </p:transition>
  <p:timing/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1.jpeg" /><Relationship Id="rId4" Type="http://schemas.openxmlformats.org/officeDocument/2006/relationships/slide" Target="slide5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0012107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AutoShape 221" descr="2Q=="/>
          <p:cNvSpPr>
            <a:spLocks noChangeAspect="1" noChangeArrowheads="1"/>
          </p:cNvSpPr>
          <p:nvPr/>
        </p:nvSpPr>
        <p:spPr bwMode="auto">
          <a:xfrm>
            <a:off x="4010760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30000"/>
              </a:spcBef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 smtClean="0">
              <a:solidFill>
                <a:srgbClr val="595959"/>
              </a:solidFill>
              <a:latin typeface="Arial" pitchFamily="34" charset="0"/>
              <a:ea typeface="MS PGothic" pitchFamily="34" charset="-128"/>
            </a:endParaRPr>
          </a:p>
        </p:txBody>
      </p:sp>
      <p:sp>
        <p:nvSpPr>
          <p:cNvPr id="15363" name="AutoShape 223" descr="2Q=="/>
          <p:cNvSpPr>
            <a:spLocks noChangeAspect="1" noChangeArrowheads="1"/>
          </p:cNvSpPr>
          <p:nvPr/>
        </p:nvSpPr>
        <p:spPr bwMode="auto">
          <a:xfrm>
            <a:off x="4010760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30000"/>
              </a:spcBef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 smtClean="0">
              <a:solidFill>
                <a:srgbClr val="595959"/>
              </a:solidFill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01072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31640" y="1196752"/>
            <a:ext cx="6781800" cy="1524000"/>
          </a:xfrm>
        </p:spPr>
        <p:txBody>
          <a:bodyPr/>
          <a:lstStyle/>
          <a:p>
            <a:pPr eaLnBrk="1" hangingPunct="1"/>
            <a:r>
              <a:rPr lang="en-US" altLang="zh-CN" sz="3200">
                <a:ea typeface="宋体" pitchFamily="2" charset="-122"/>
              </a:rPr>
              <a:t>Chapter one  </a:t>
            </a:r>
            <a:br>
              <a:rPr lang="en-US" altLang="zh-CN" sz="3200">
                <a:ea typeface="宋体" pitchFamily="2" charset="-122"/>
              </a:rPr>
            </a:br>
            <a:r>
              <a:rPr lang="en-US" altLang="zh-CN" sz="3200">
                <a:ea typeface="宋体" pitchFamily="2" charset="-122"/>
              </a:rPr>
              <a:t>Atomic structure</a:t>
            </a:r>
            <a:endParaRPr lang="en-US" altLang="zh-CN" sz="3200" smtClean="0">
              <a:ea typeface="宋体" pitchFamily="2" charset="-122"/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1187624" y="3140968"/>
            <a:ext cx="6172200" cy="176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Times" pitchFamily="-2" charset="0"/>
              <a:buNone/>
              <a:defRPr sz="2400" kern="1200">
                <a:solidFill>
                  <a:srgbClr val="3F3F2C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Times" pitchFamily="18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Times" pitchFamily="18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3pPr>
            <a:lvl4pPr marL="1562100" indent="-22860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Times" pitchFamily="18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4pPr>
            <a:lvl5pPr marL="1981200" indent="-228600" algn="l" rtl="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Times" pitchFamily="18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5pPr>
            <a:lvl6pPr marL="2438400" indent="-2286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Times" pitchFamily="-2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6pPr>
            <a:lvl7pPr marL="2895600" indent="-2286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Times" pitchFamily="-2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7pPr>
            <a:lvl8pPr marL="3352800" indent="-2286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Times" pitchFamily="-2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8pPr>
            <a:lvl9pPr marL="3810000" indent="-2286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 typeface="Times" pitchFamily="-2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100" smtClean="0"/>
              <a:t>1.1  Discovering the electron    </a:t>
            </a:r>
          </a:p>
          <a:p>
            <a:pPr eaLnBrk="1" hangingPunct="1"/>
            <a:r>
              <a:rPr lang="en-US" altLang="zh-CN" sz="2100" smtClean="0"/>
              <a:t>1.2  Discovering protons and neutrons</a:t>
            </a:r>
            <a:r>
              <a:rPr lang="en-US" altLang="zh-CN" smtClean="0"/>
              <a:t> </a:t>
            </a:r>
          </a:p>
          <a:p>
            <a:pPr eaLnBrk="1" hangingPunct="1"/>
            <a:r>
              <a:rPr lang="en-US" altLang="zh-CN" sz="2100" smtClean="0"/>
              <a:t>1.3  Mass number and isotopes</a:t>
            </a:r>
          </a:p>
        </p:txBody>
      </p:sp>
    </p:spTree>
  </p:cSld>
  <p:clrMapOvr>
    <a:masterClrMapping/>
  </p:clrMapOvr>
  <p:transition spd="med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764704"/>
            <a:ext cx="7543800" cy="914400"/>
          </a:xfrm>
        </p:spPr>
        <p:txBody>
          <a:bodyPr/>
          <a:lstStyle/>
          <a:p>
            <a:pPr eaLnBrk="1" hangingPunct="1"/>
            <a:r>
              <a:rPr lang="en-US" altLang="zh-CN" sz="4000" smtClean="0"/>
              <a:t>1.1  Discovering the electron</a:t>
            </a:r>
          </a:p>
        </p:txBody>
      </p:sp>
      <p:pic>
        <p:nvPicPr>
          <p:cNvPr id="6147" name="Picture 4" descr="道尔顿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733963"/>
            <a:ext cx="6781800" cy="5105400"/>
          </a:xfrm>
          <a:solidFill>
            <a:schemeClr val="accent1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" name="Picture 4" descr="dalt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1520" y="2132860"/>
            <a:ext cx="4917199" cy="36730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/>
          <p:cNvSpPr/>
          <p:nvPr/>
        </p:nvSpPr>
        <p:spPr bwMode="auto">
          <a:xfrm>
            <a:off x="5168721" y="4509120"/>
            <a:ext cx="2931673" cy="648072"/>
          </a:xfrm>
          <a:prstGeom prst="rect">
            <a:avLst/>
          </a:prstGeom>
          <a:ln>
            <a:solidFill>
              <a:schemeClr val="bg1"/>
            </a:solidFill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595959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595959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595959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595959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595959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595959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595959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595959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595959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en-GB" sz="2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424011228"/>
      </p:ext>
    </p:extLst>
  </p:cSld>
  <p:clrMapOvr>
    <a:masterClrMapping/>
  </p:clrMapOvr>
  <p:transition spd="med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2" descr="f0002_3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0600" y="217140"/>
            <a:ext cx="7162800" cy="537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2895600" y="5638803"/>
            <a:ext cx="6324600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2400"/>
              <a:t>J.J. Thomson, </a:t>
            </a:r>
            <a:r>
              <a:rPr lang="en-US" altLang="zh-CN" sz="2400">
                <a:solidFill>
                  <a:srgbClr val="CC0000"/>
                </a:solidFill>
              </a:rPr>
              <a:t>measured mass/charge of e</a:t>
            </a:r>
            <a:r>
              <a:rPr lang="en-US" altLang="zh-CN" sz="2400" baseline="30000">
                <a:solidFill>
                  <a:srgbClr val="CC0000"/>
                </a:solidFill>
              </a:rPr>
              <a:t>-</a:t>
            </a:r>
            <a:r>
              <a:rPr lang="en-US" altLang="zh-CN" sz="2400">
                <a:latin typeface="Times New Roman" pitchFamily="18" charset="0"/>
              </a:rPr>
              <a:t> </a:t>
            </a:r>
          </a:p>
          <a:p>
            <a:pPr algn="ctr">
              <a:spcBef>
                <a:spcPct val="50000"/>
              </a:spcBef>
            </a:pPr>
            <a:r>
              <a:rPr lang="en-US" altLang="zh-CN" sz="2400"/>
              <a:t>(1906 Nobel Prize in Physics)</a:t>
            </a:r>
            <a:endParaRPr lang="en-US" altLang="zh-CN" sz="2400" baseline="30000"/>
          </a:p>
        </p:txBody>
      </p:sp>
    </p:spTree>
    <p:extLst>
      <p:ext uri="{BB962C8B-B14F-4D97-AF65-F5344CB8AC3E}">
        <p14:creationId xmlns:p14="http://schemas.microsoft.com/office/powerpoint/2010/main" val="2471346946"/>
      </p:ext>
    </p:extLst>
  </p:cSld>
  <p:clrMapOvr>
    <a:masterClrMapping/>
  </p:clrMapOvr>
  <p:transition spd="med"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2" descr="f0002_7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6402" y="120352"/>
            <a:ext cx="8128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2635453"/>
      </p:ext>
    </p:extLst>
  </p:cSld>
  <p:clrMapOvr>
    <a:masterClrMapping/>
  </p:clrMapOvr>
  <p:transition spd="med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Copyright © 2006-2011 Marshall Cavendish International (Singapore) Pte. Ltd. </a:t>
            </a:r>
            <a:endParaRPr lang="en-US"/>
          </a:p>
        </p:txBody>
      </p:sp>
      <p:pic>
        <p:nvPicPr>
          <p:cNvPr id="3" name="Picture 5" descr="thoms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91680" y="1628803"/>
            <a:ext cx="5867400" cy="325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5658550"/>
      </p:ext>
    </p:extLst>
  </p:cSld>
  <p:clrMapOvr>
    <a:masterClrMapping/>
  </p:clrMapOvr>
  <p:transition spd="med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Picture 2" descr="f0002_5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7856" y="188640"/>
            <a:ext cx="6248400" cy="468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304800" y="4953000"/>
            <a:ext cx="8458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GB" altLang="zh-CN" sz="2400">
              <a:latin typeface="Times New Roman" pitchFamily="18" charset="0"/>
            </a:endParaRPr>
          </a:p>
        </p:txBody>
      </p:sp>
      <p:sp>
        <p:nvSpPr>
          <p:cNvPr id="149508" name="Text Box 4"/>
          <p:cNvSpPr txBox="1">
            <a:spLocks noChangeArrowheads="1"/>
          </p:cNvSpPr>
          <p:nvPr/>
        </p:nvSpPr>
        <p:spPr bwMode="auto">
          <a:xfrm>
            <a:off x="1295400" y="5029201"/>
            <a:ext cx="7239000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400">
                <a:latin typeface="Times New Roman" pitchFamily="18" charset="0"/>
              </a:rPr>
              <a:t>                                         </a:t>
            </a:r>
            <a:r>
              <a:rPr lang="en-US" altLang="zh-CN" sz="2400"/>
              <a:t>e</a:t>
            </a:r>
            <a:r>
              <a:rPr lang="en-US" altLang="zh-CN" sz="2400" b="1" baseline="30000"/>
              <a:t>-</a:t>
            </a:r>
            <a:r>
              <a:rPr lang="en-US" altLang="zh-CN" sz="2400" baseline="30000"/>
              <a:t> </a:t>
            </a:r>
            <a:r>
              <a:rPr lang="en-US" altLang="zh-CN" sz="2400"/>
              <a:t>charge = -1.60 x 10</a:t>
            </a:r>
            <a:r>
              <a:rPr lang="en-US" altLang="zh-CN" sz="2400" baseline="30000"/>
              <a:t>-19</a:t>
            </a:r>
            <a:r>
              <a:rPr lang="en-US" altLang="zh-CN" sz="2400"/>
              <a:t> C</a:t>
            </a:r>
          </a:p>
          <a:p>
            <a:pPr algn="ctr" eaLnBrk="1" hangingPunct="1">
              <a:spcBef>
                <a:spcPct val="50000"/>
              </a:spcBef>
            </a:pPr>
            <a:r>
              <a:rPr lang="en-US" altLang="zh-CN" sz="2400"/>
              <a:t>Thomson’s charge/mass of e</a:t>
            </a:r>
            <a:r>
              <a:rPr lang="en-US" altLang="zh-CN" sz="2400" baseline="30000"/>
              <a:t>-</a:t>
            </a:r>
            <a:r>
              <a:rPr lang="en-US" altLang="zh-CN" sz="2400"/>
              <a:t> = -1.76 x 10</a:t>
            </a:r>
            <a:r>
              <a:rPr lang="en-US" altLang="zh-CN" sz="2400" baseline="30000"/>
              <a:t>8</a:t>
            </a:r>
            <a:r>
              <a:rPr lang="en-US" altLang="zh-CN" sz="2400"/>
              <a:t> C/g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zh-CN" sz="2400">
                <a:latin typeface="Times New Roman" pitchFamily="18" charset="0"/>
              </a:rPr>
              <a:t>                                            </a:t>
            </a:r>
            <a:r>
              <a:rPr lang="en-US" altLang="zh-CN" sz="2400"/>
              <a:t>e</a:t>
            </a:r>
            <a:r>
              <a:rPr lang="en-US" altLang="zh-CN" sz="2400" b="1" baseline="30000"/>
              <a:t>-</a:t>
            </a:r>
            <a:r>
              <a:rPr lang="en-US" altLang="zh-CN" sz="2400"/>
              <a:t> mass = 9.10 x 10</a:t>
            </a:r>
            <a:r>
              <a:rPr lang="en-US" altLang="zh-CN" sz="2400" baseline="30000"/>
              <a:t>-28</a:t>
            </a:r>
            <a:r>
              <a:rPr lang="en-US" altLang="zh-CN" sz="2400"/>
              <a:t> g</a:t>
            </a:r>
          </a:p>
        </p:txBody>
      </p:sp>
      <p:sp>
        <p:nvSpPr>
          <p:cNvPr id="149509" name="Rectangle 5"/>
          <p:cNvSpPr>
            <a:spLocks noChangeArrowheads="1"/>
          </p:cNvSpPr>
          <p:nvPr/>
        </p:nvSpPr>
        <p:spPr bwMode="auto">
          <a:xfrm>
            <a:off x="5919138" y="1676400"/>
            <a:ext cx="3159776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n-US" altLang="zh-CN" sz="2400">
                <a:solidFill>
                  <a:srgbClr val="CC0000"/>
                </a:solidFill>
              </a:rPr>
              <a:t>Measured mass of e</a:t>
            </a:r>
            <a:r>
              <a:rPr lang="en-US" altLang="zh-CN" sz="2400" baseline="30000">
                <a:solidFill>
                  <a:srgbClr val="CC0000"/>
                </a:solidFill>
              </a:rPr>
              <a:t>-</a:t>
            </a:r>
            <a:r>
              <a:rPr lang="en-US" altLang="zh-CN" sz="2400"/>
              <a:t> </a:t>
            </a:r>
          </a:p>
          <a:p>
            <a:pPr algn="r">
              <a:spcBef>
                <a:spcPct val="50000"/>
              </a:spcBef>
            </a:pPr>
            <a:r>
              <a:rPr lang="en-US" altLang="zh-CN" sz="2000"/>
              <a:t>(1923 Nobel Prize in Physics)</a:t>
            </a:r>
          </a:p>
        </p:txBody>
      </p:sp>
    </p:spTree>
    <p:extLst>
      <p:ext uri="{BB962C8B-B14F-4D97-AF65-F5344CB8AC3E}">
        <p14:creationId xmlns:p14="http://schemas.microsoft.com/office/powerpoint/2010/main" val="186119657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9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9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9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9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9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9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9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9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9508" grpId="0" uiExpand="1" build="p"/>
      <p:bldP spid="14950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2" descr="f0002_8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00"/>
          <a:stretch>
            <a:fillRect/>
          </a:stretch>
        </p:blipFill>
        <p:spPr bwMode="auto">
          <a:xfrm>
            <a:off x="508002" y="76200"/>
            <a:ext cx="8128000" cy="563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2514600" y="5029200"/>
            <a:ext cx="533400" cy="381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6934200" y="5029200"/>
            <a:ext cx="533400" cy="381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5653" name="Text Box 5"/>
          <p:cNvSpPr txBox="1">
            <a:spLocks noChangeArrowheads="1"/>
          </p:cNvSpPr>
          <p:nvPr/>
        </p:nvSpPr>
        <p:spPr bwMode="auto">
          <a:xfrm>
            <a:off x="714375" y="5265741"/>
            <a:ext cx="7802136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457200" indent="-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buFontTx/>
              <a:buAutoNum type="arabicPeriod"/>
            </a:pPr>
            <a:r>
              <a:rPr lang="en-US" altLang="zh-CN" sz="2400">
                <a:solidFill>
                  <a:srgbClr val="CC0000"/>
                </a:solidFill>
              </a:rPr>
              <a:t>atoms positive charge is concentrated in the nucleus</a:t>
            </a:r>
          </a:p>
          <a:p>
            <a:pPr eaLnBrk="1" hangingPunct="1">
              <a:buFontTx/>
              <a:buAutoNum type="arabicPeriod"/>
            </a:pPr>
            <a:r>
              <a:rPr lang="en-US" altLang="zh-CN" sz="2400"/>
              <a:t>proton (p) has opposite (+) charge of electron</a:t>
            </a:r>
          </a:p>
          <a:p>
            <a:pPr eaLnBrk="1" hangingPunct="1">
              <a:buFontTx/>
              <a:buAutoNum type="arabicPeriod"/>
            </a:pPr>
            <a:r>
              <a:rPr lang="en-US" altLang="zh-CN" sz="2400"/>
              <a:t>mass of p is 1840 x mass of e</a:t>
            </a:r>
            <a:r>
              <a:rPr lang="en-US" altLang="zh-CN" sz="2400" baseline="30000"/>
              <a:t>-</a:t>
            </a:r>
            <a:r>
              <a:rPr lang="en-US" altLang="zh-CN" sz="2400"/>
              <a:t> (1.67 x 10</a:t>
            </a:r>
            <a:r>
              <a:rPr lang="en-US" altLang="zh-CN" sz="2400" baseline="30000"/>
              <a:t>-24</a:t>
            </a:r>
            <a:r>
              <a:rPr lang="en-US" altLang="zh-CN" sz="2400"/>
              <a:t> g)</a:t>
            </a:r>
          </a:p>
        </p:txBody>
      </p:sp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5240340" y="4348164"/>
            <a:ext cx="3942105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buFont typeface="Symbol" pitchFamily="18" charset="2"/>
              <a:buChar char="a"/>
            </a:pPr>
            <a:r>
              <a:rPr lang="en-US" altLang="zh-CN" sz="2000">
                <a:latin typeface="Times New Roman" pitchFamily="18" charset="0"/>
              </a:rPr>
              <a:t> </a:t>
            </a:r>
            <a:r>
              <a:rPr lang="en-US" altLang="zh-CN" sz="2000"/>
              <a:t>particle velocity ~ 1.4 x 10</a:t>
            </a:r>
            <a:r>
              <a:rPr lang="en-US" altLang="zh-CN" sz="2000" baseline="30000"/>
              <a:t>7</a:t>
            </a:r>
            <a:r>
              <a:rPr lang="en-US" altLang="zh-CN" sz="2000"/>
              <a:t> m/s</a:t>
            </a:r>
          </a:p>
          <a:p>
            <a:pPr eaLnBrk="1" hangingPunct="1">
              <a:buFont typeface="Symbol" pitchFamily="18" charset="2"/>
              <a:buNone/>
            </a:pPr>
            <a:r>
              <a:rPr lang="en-US" altLang="zh-CN" sz="2000"/>
              <a:t>(~5% speed of light)</a:t>
            </a: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2296377" y="1141416"/>
            <a:ext cx="455124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2400"/>
              <a:t>(1908 Nobel Prize in Chemistry)</a:t>
            </a:r>
          </a:p>
        </p:txBody>
      </p:sp>
    </p:spTree>
    <p:extLst>
      <p:ext uri="{BB962C8B-B14F-4D97-AF65-F5344CB8AC3E}">
        <p14:creationId xmlns:p14="http://schemas.microsoft.com/office/powerpoint/2010/main" val="367127402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56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56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56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56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56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56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AutoShape 2"/>
          <p:cNvSpPr>
            <a:spLocks noChangeArrowheads="1"/>
          </p:cNvSpPr>
          <p:nvPr/>
        </p:nvSpPr>
        <p:spPr bwMode="auto">
          <a:xfrm>
            <a:off x="4495800" y="3124200"/>
            <a:ext cx="609600" cy="609600"/>
          </a:xfrm>
          <a:prstGeom prst="flowChartOr">
            <a:avLst/>
          </a:prstGeom>
          <a:noFill/>
          <a:ln w="381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59" name="Oval 3"/>
          <p:cNvSpPr>
            <a:spLocks noChangeArrowheads="1"/>
          </p:cNvSpPr>
          <p:nvPr/>
        </p:nvSpPr>
        <p:spPr bwMode="auto">
          <a:xfrm>
            <a:off x="3733800" y="2362200"/>
            <a:ext cx="2133600" cy="2133600"/>
          </a:xfrm>
          <a:prstGeom prst="ellipse">
            <a:avLst/>
          </a:prstGeom>
          <a:noFill/>
          <a:ln w="9525">
            <a:solidFill>
              <a:srgbClr val="3333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60" name="Oval 4"/>
          <p:cNvSpPr>
            <a:spLocks noChangeArrowheads="1"/>
          </p:cNvSpPr>
          <p:nvPr/>
        </p:nvSpPr>
        <p:spPr bwMode="auto">
          <a:xfrm>
            <a:off x="2362200" y="990600"/>
            <a:ext cx="4876800" cy="4876800"/>
          </a:xfrm>
          <a:prstGeom prst="ellipse">
            <a:avLst/>
          </a:prstGeom>
          <a:noFill/>
          <a:ln w="9525">
            <a:solidFill>
              <a:srgbClr val="3333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endParaRPr kumimoji="1" lang="zh-CN" altLang="zh-CN" sz="4000">
              <a:solidFill>
                <a:srgbClr val="FF6699"/>
              </a:solidFill>
              <a:latin typeface="Times New Roman" pitchFamily="18" charset="0"/>
            </a:endParaRPr>
          </a:p>
        </p:txBody>
      </p:sp>
      <p:sp>
        <p:nvSpPr>
          <p:cNvPr id="19461" name="Oval 5"/>
          <p:cNvSpPr>
            <a:spLocks noChangeArrowheads="1"/>
          </p:cNvSpPr>
          <p:nvPr/>
        </p:nvSpPr>
        <p:spPr bwMode="auto">
          <a:xfrm>
            <a:off x="5410200" y="2514600"/>
            <a:ext cx="152400" cy="1524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62" name="Line 6"/>
          <p:cNvSpPr>
            <a:spLocks noChangeShapeType="1"/>
          </p:cNvSpPr>
          <p:nvPr/>
        </p:nvSpPr>
        <p:spPr bwMode="auto">
          <a:xfrm flipH="1">
            <a:off x="381000" y="3429000"/>
            <a:ext cx="3657600" cy="0"/>
          </a:xfrm>
          <a:prstGeom prst="line">
            <a:avLst/>
          </a:prstGeom>
          <a:noFill/>
          <a:ln w="28575">
            <a:solidFill>
              <a:srgbClr val="339933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63" name="Line 7"/>
          <p:cNvSpPr>
            <a:spLocks noChangeShapeType="1"/>
          </p:cNvSpPr>
          <p:nvPr/>
        </p:nvSpPr>
        <p:spPr bwMode="auto">
          <a:xfrm flipH="1">
            <a:off x="2057400" y="3733800"/>
            <a:ext cx="1981200" cy="0"/>
          </a:xfrm>
          <a:prstGeom prst="line">
            <a:avLst/>
          </a:prstGeom>
          <a:noFill/>
          <a:ln w="28575">
            <a:solidFill>
              <a:srgbClr val="339933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64" name="Freeform 8"/>
          <p:cNvSpPr/>
          <p:nvPr/>
        </p:nvSpPr>
        <p:spPr bwMode="auto">
          <a:xfrm>
            <a:off x="4038602" y="3429000"/>
            <a:ext cx="177800" cy="304800"/>
          </a:xfrm>
          <a:custGeom>
            <a:gdLst>
              <a:gd name="T0" fmla="*/ 0 w 112"/>
              <a:gd name="T1" fmla="*/ 0 h 192"/>
              <a:gd name="T2" fmla="*/ 152400 w 112"/>
              <a:gd name="T3" fmla="*/ 76200 h 192"/>
              <a:gd name="T4" fmla="*/ 152400 w 112"/>
              <a:gd name="T5" fmla="*/ 228600 h 192"/>
              <a:gd name="T6" fmla="*/ 0 w 112"/>
              <a:gd name="T7" fmla="*/ 304800 h 192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112" h="192">
                <a:moveTo>
                  <a:pt x="0" y="0"/>
                </a:moveTo>
                <a:cubicBezTo>
                  <a:pt x="40" y="12"/>
                  <a:pt x="80" y="24"/>
                  <a:pt x="96" y="48"/>
                </a:cubicBezTo>
                <a:cubicBezTo>
                  <a:pt x="112" y="72"/>
                  <a:pt x="112" y="120"/>
                  <a:pt x="96" y="144"/>
                </a:cubicBezTo>
                <a:cubicBezTo>
                  <a:pt x="80" y="168"/>
                  <a:pt x="16" y="184"/>
                  <a:pt x="0" y="192"/>
                </a:cubicBezTo>
              </a:path>
            </a:pathLst>
          </a:custGeom>
          <a:noFill/>
          <a:ln w="28575" cmpd="sng">
            <a:solidFill>
              <a:srgbClr val="339933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465" name="Group 9"/>
          <p:cNvGrpSpPr/>
          <p:nvPr/>
        </p:nvGrpSpPr>
        <p:grpSpPr>
          <a:xfrm>
            <a:off x="381000" y="838200"/>
            <a:ext cx="7239000" cy="1143000"/>
            <a:chOff x="240" y="528"/>
            <a:chExt cx="4560" cy="720"/>
          </a:xfrm>
        </p:grpSpPr>
        <p:sp>
          <p:nvSpPr>
            <p:cNvPr id="11409" name="Line 10"/>
            <p:cNvSpPr>
              <a:spLocks noChangeShapeType="1"/>
            </p:cNvSpPr>
            <p:nvPr/>
          </p:nvSpPr>
          <p:spPr bwMode="auto">
            <a:xfrm flipV="1">
              <a:off x="240" y="1248"/>
              <a:ext cx="1824" cy="0"/>
            </a:xfrm>
            <a:prstGeom prst="line">
              <a:avLst/>
            </a:prstGeom>
            <a:noFill/>
            <a:ln w="28575">
              <a:solidFill>
                <a:srgbClr val="339933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410" name="Freeform 11"/>
            <p:cNvSpPr/>
            <p:nvPr/>
          </p:nvSpPr>
          <p:spPr bwMode="auto">
            <a:xfrm>
              <a:off x="2016" y="888"/>
              <a:ext cx="1788" cy="360"/>
            </a:xfrm>
            <a:custGeom>
              <a:gdLst>
                <a:gd name="T0" fmla="*/ 0 w 1788"/>
                <a:gd name="T1" fmla="*/ 360 h 360"/>
                <a:gd name="T2" fmla="*/ 480 w 1788"/>
                <a:gd name="T3" fmla="*/ 312 h 360"/>
                <a:gd name="T4" fmla="*/ 1056 w 1788"/>
                <a:gd name="T5" fmla="*/ 216 h 360"/>
                <a:gd name="T6" fmla="*/ 1584 w 1788"/>
                <a:gd name="T7" fmla="*/ 72 h 360"/>
                <a:gd name="T8" fmla="*/ 1788 w 1788"/>
                <a:gd name="T9" fmla="*/ 0 h 36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788" h="360">
                  <a:moveTo>
                    <a:pt x="0" y="360"/>
                  </a:moveTo>
                  <a:cubicBezTo>
                    <a:pt x="152" y="348"/>
                    <a:pt x="304" y="336"/>
                    <a:pt x="480" y="312"/>
                  </a:cubicBezTo>
                  <a:cubicBezTo>
                    <a:pt x="656" y="288"/>
                    <a:pt x="872" y="256"/>
                    <a:pt x="1056" y="216"/>
                  </a:cubicBezTo>
                  <a:cubicBezTo>
                    <a:pt x="1240" y="176"/>
                    <a:pt x="1462" y="108"/>
                    <a:pt x="1584" y="72"/>
                  </a:cubicBezTo>
                  <a:cubicBezTo>
                    <a:pt x="1706" y="36"/>
                    <a:pt x="1746" y="15"/>
                    <a:pt x="1788" y="0"/>
                  </a:cubicBezTo>
                </a:path>
              </a:pathLst>
            </a:custGeom>
            <a:noFill/>
            <a:ln w="28575" cmpd="sng">
              <a:solidFill>
                <a:srgbClr val="339933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411" name="Line 12"/>
            <p:cNvSpPr>
              <a:spLocks noChangeShapeType="1"/>
            </p:cNvSpPr>
            <p:nvPr/>
          </p:nvSpPr>
          <p:spPr bwMode="auto">
            <a:xfrm rot="21393803" flipV="1">
              <a:off x="3648" y="528"/>
              <a:ext cx="1152" cy="384"/>
            </a:xfrm>
            <a:prstGeom prst="line">
              <a:avLst/>
            </a:prstGeom>
            <a:noFill/>
            <a:ln w="28575">
              <a:solidFill>
                <a:srgbClr val="339933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9469" name="Group 13"/>
          <p:cNvGrpSpPr/>
          <p:nvPr/>
        </p:nvGrpSpPr>
        <p:grpSpPr>
          <a:xfrm>
            <a:off x="381000" y="4178300"/>
            <a:ext cx="7391400" cy="1384300"/>
            <a:chOff x="240" y="2632"/>
            <a:chExt cx="4656" cy="872"/>
          </a:xfrm>
        </p:grpSpPr>
        <p:sp>
          <p:nvSpPr>
            <p:cNvPr id="11406" name="Line 14"/>
            <p:cNvSpPr>
              <a:spLocks noChangeShapeType="1"/>
            </p:cNvSpPr>
            <p:nvPr/>
          </p:nvSpPr>
          <p:spPr bwMode="auto">
            <a:xfrm>
              <a:off x="240" y="2640"/>
              <a:ext cx="1680" cy="0"/>
            </a:xfrm>
            <a:prstGeom prst="line">
              <a:avLst/>
            </a:prstGeom>
            <a:noFill/>
            <a:ln w="28575">
              <a:solidFill>
                <a:srgbClr val="339933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407" name="Line 15"/>
            <p:cNvSpPr>
              <a:spLocks noChangeShapeType="1"/>
            </p:cNvSpPr>
            <p:nvPr/>
          </p:nvSpPr>
          <p:spPr bwMode="auto">
            <a:xfrm rot="202433">
              <a:off x="3648" y="2976"/>
              <a:ext cx="1248" cy="528"/>
            </a:xfrm>
            <a:prstGeom prst="line">
              <a:avLst/>
            </a:prstGeom>
            <a:noFill/>
            <a:ln w="28575">
              <a:solidFill>
                <a:srgbClr val="339933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408" name="Freeform 16"/>
            <p:cNvSpPr/>
            <p:nvPr/>
          </p:nvSpPr>
          <p:spPr bwMode="auto">
            <a:xfrm>
              <a:off x="1920" y="2632"/>
              <a:ext cx="1728" cy="296"/>
            </a:xfrm>
            <a:custGeom>
              <a:gdLst>
                <a:gd name="T0" fmla="*/ 0 w 1728"/>
                <a:gd name="T1" fmla="*/ 8 h 296"/>
                <a:gd name="T2" fmla="*/ 480 w 1728"/>
                <a:gd name="T3" fmla="*/ 8 h 296"/>
                <a:gd name="T4" fmla="*/ 768 w 1728"/>
                <a:gd name="T5" fmla="*/ 56 h 296"/>
                <a:gd name="T6" fmla="*/ 1056 w 1728"/>
                <a:gd name="T7" fmla="*/ 104 h 296"/>
                <a:gd name="T8" fmla="*/ 1296 w 1728"/>
                <a:gd name="T9" fmla="*/ 152 h 296"/>
                <a:gd name="T10" fmla="*/ 1728 w 1728"/>
                <a:gd name="T11" fmla="*/ 296 h 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728" h="296">
                  <a:moveTo>
                    <a:pt x="0" y="8"/>
                  </a:moveTo>
                  <a:cubicBezTo>
                    <a:pt x="176" y="4"/>
                    <a:pt x="352" y="0"/>
                    <a:pt x="480" y="8"/>
                  </a:cubicBezTo>
                  <a:cubicBezTo>
                    <a:pt x="608" y="16"/>
                    <a:pt x="672" y="40"/>
                    <a:pt x="768" y="56"/>
                  </a:cubicBezTo>
                  <a:cubicBezTo>
                    <a:pt x="864" y="72"/>
                    <a:pt x="968" y="88"/>
                    <a:pt x="1056" y="104"/>
                  </a:cubicBezTo>
                  <a:cubicBezTo>
                    <a:pt x="1144" y="120"/>
                    <a:pt x="1184" y="120"/>
                    <a:pt x="1296" y="152"/>
                  </a:cubicBezTo>
                  <a:cubicBezTo>
                    <a:pt x="1408" y="184"/>
                    <a:pt x="1568" y="240"/>
                    <a:pt x="1728" y="296"/>
                  </a:cubicBezTo>
                </a:path>
              </a:pathLst>
            </a:custGeom>
            <a:noFill/>
            <a:ln w="28575" cmpd="sng">
              <a:solidFill>
                <a:srgbClr val="339933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473" name="AutoShape 17"/>
          <p:cNvSpPr>
            <a:spLocks noChangeArrowheads="1"/>
          </p:cNvSpPr>
          <p:nvPr/>
        </p:nvSpPr>
        <p:spPr bwMode="auto">
          <a:xfrm>
            <a:off x="2095500" y="36195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74" name="AutoShape 18"/>
          <p:cNvSpPr>
            <a:spLocks noChangeArrowheads="1"/>
          </p:cNvSpPr>
          <p:nvPr/>
        </p:nvSpPr>
        <p:spPr bwMode="auto">
          <a:xfrm>
            <a:off x="7134225" y="52578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75" name="Text Box 19"/>
          <p:cNvSpPr txBox="1">
            <a:spLocks noChangeArrowheads="1"/>
          </p:cNvSpPr>
          <p:nvPr/>
        </p:nvSpPr>
        <p:spPr bwMode="auto">
          <a:xfrm>
            <a:off x="4191000" y="476254"/>
            <a:ext cx="3371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zh-CN">
                <a:solidFill>
                  <a:srgbClr val="FF9900"/>
                </a:solidFill>
              </a:rPr>
              <a:t>deflected </a:t>
            </a:r>
            <a:r>
              <a:rPr lang="en-US" altLang="zh-CN" b="1">
                <a:solidFill>
                  <a:srgbClr val="FF9900"/>
                </a:solidFill>
              </a:rPr>
              <a:t>α</a:t>
            </a:r>
            <a:r>
              <a:rPr lang="en-US" altLang="zh-CN">
                <a:solidFill>
                  <a:srgbClr val="FF9900"/>
                </a:solidFill>
              </a:rPr>
              <a:t>-particles</a:t>
            </a:r>
          </a:p>
        </p:txBody>
      </p:sp>
      <p:sp>
        <p:nvSpPr>
          <p:cNvPr id="19476" name="Text Box 20"/>
          <p:cNvSpPr txBox="1">
            <a:spLocks noChangeArrowheads="1"/>
          </p:cNvSpPr>
          <p:nvPr/>
        </p:nvSpPr>
        <p:spPr bwMode="auto">
          <a:xfrm>
            <a:off x="5353050" y="2114554"/>
            <a:ext cx="1200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kumimoji="1" lang="en-US" altLang="zh-CN">
                <a:solidFill>
                  <a:srgbClr val="FF9900"/>
                </a:solidFill>
                <a:latin typeface="Times New Roman" pitchFamily="18" charset="0"/>
                <a:ea typeface="幼圆" pitchFamily="49" charset="-122"/>
              </a:rPr>
              <a:t>electron</a:t>
            </a:r>
            <a:endParaRPr kumimoji="1" lang="en-US" altLang="zh-CN">
              <a:solidFill>
                <a:srgbClr val="FF9900"/>
              </a:solidFill>
              <a:latin typeface="Times New Roman" pitchFamily="18" charset="0"/>
            </a:endParaRPr>
          </a:p>
        </p:txBody>
      </p:sp>
      <p:sp>
        <p:nvSpPr>
          <p:cNvPr id="19477" name="AutoShape 21"/>
          <p:cNvSpPr>
            <a:spLocks noChangeArrowheads="1"/>
          </p:cNvSpPr>
          <p:nvPr/>
        </p:nvSpPr>
        <p:spPr bwMode="auto">
          <a:xfrm>
            <a:off x="381000" y="19050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78" name="AutoShape 22"/>
          <p:cNvSpPr>
            <a:spLocks noChangeArrowheads="1"/>
          </p:cNvSpPr>
          <p:nvPr/>
        </p:nvSpPr>
        <p:spPr bwMode="auto">
          <a:xfrm>
            <a:off x="38100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79" name="AutoShape 23"/>
          <p:cNvSpPr>
            <a:spLocks noChangeArrowheads="1"/>
          </p:cNvSpPr>
          <p:nvPr/>
        </p:nvSpPr>
        <p:spPr bwMode="auto">
          <a:xfrm>
            <a:off x="38100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80" name="AutoShape 24"/>
          <p:cNvSpPr>
            <a:spLocks noChangeArrowheads="1"/>
          </p:cNvSpPr>
          <p:nvPr/>
        </p:nvSpPr>
        <p:spPr bwMode="auto">
          <a:xfrm>
            <a:off x="38100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81" name="AutoShape 25"/>
          <p:cNvSpPr>
            <a:spLocks noChangeArrowheads="1"/>
          </p:cNvSpPr>
          <p:nvPr/>
        </p:nvSpPr>
        <p:spPr bwMode="auto">
          <a:xfrm>
            <a:off x="38100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82" name="AutoShape 26"/>
          <p:cNvSpPr>
            <a:spLocks noChangeArrowheads="1"/>
          </p:cNvSpPr>
          <p:nvPr/>
        </p:nvSpPr>
        <p:spPr bwMode="auto">
          <a:xfrm>
            <a:off x="2857500" y="18669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83" name="AutoShape 27"/>
          <p:cNvSpPr>
            <a:spLocks noChangeArrowheads="1"/>
          </p:cNvSpPr>
          <p:nvPr/>
        </p:nvSpPr>
        <p:spPr bwMode="auto">
          <a:xfrm>
            <a:off x="207645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84" name="AutoShape 28"/>
          <p:cNvSpPr>
            <a:spLocks noChangeArrowheads="1"/>
          </p:cNvSpPr>
          <p:nvPr/>
        </p:nvSpPr>
        <p:spPr bwMode="auto">
          <a:xfrm>
            <a:off x="297180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85" name="AutoShape 29"/>
          <p:cNvSpPr>
            <a:spLocks noChangeArrowheads="1"/>
          </p:cNvSpPr>
          <p:nvPr/>
        </p:nvSpPr>
        <p:spPr bwMode="auto">
          <a:xfrm>
            <a:off x="3562350" y="18097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86" name="AutoShape 30"/>
          <p:cNvSpPr>
            <a:spLocks noChangeArrowheads="1"/>
          </p:cNvSpPr>
          <p:nvPr/>
        </p:nvSpPr>
        <p:spPr bwMode="auto">
          <a:xfrm>
            <a:off x="350520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87" name="AutoShape 31"/>
          <p:cNvSpPr>
            <a:spLocks noChangeArrowheads="1"/>
          </p:cNvSpPr>
          <p:nvPr/>
        </p:nvSpPr>
        <p:spPr bwMode="auto">
          <a:xfrm>
            <a:off x="4476750" y="16954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88" name="AutoShape 32"/>
          <p:cNvSpPr>
            <a:spLocks noChangeArrowheads="1"/>
          </p:cNvSpPr>
          <p:nvPr/>
        </p:nvSpPr>
        <p:spPr bwMode="auto">
          <a:xfrm>
            <a:off x="4095750" y="34290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89" name="AutoShape 33"/>
          <p:cNvSpPr>
            <a:spLocks noChangeArrowheads="1"/>
          </p:cNvSpPr>
          <p:nvPr/>
        </p:nvSpPr>
        <p:spPr bwMode="auto">
          <a:xfrm>
            <a:off x="4495800" y="420687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90" name="AutoShape 34"/>
          <p:cNvSpPr>
            <a:spLocks noChangeArrowheads="1"/>
          </p:cNvSpPr>
          <p:nvPr/>
        </p:nvSpPr>
        <p:spPr bwMode="auto">
          <a:xfrm>
            <a:off x="5105400" y="15621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91" name="AutoShape 35"/>
          <p:cNvSpPr>
            <a:spLocks noChangeArrowheads="1"/>
          </p:cNvSpPr>
          <p:nvPr/>
        </p:nvSpPr>
        <p:spPr bwMode="auto">
          <a:xfrm>
            <a:off x="3524250" y="36195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92" name="AutoShape 36"/>
          <p:cNvSpPr>
            <a:spLocks noChangeArrowheads="1"/>
          </p:cNvSpPr>
          <p:nvPr/>
        </p:nvSpPr>
        <p:spPr bwMode="auto">
          <a:xfrm>
            <a:off x="5200650" y="43688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93" name="AutoShape 37"/>
          <p:cNvSpPr>
            <a:spLocks noChangeArrowheads="1"/>
          </p:cNvSpPr>
          <p:nvPr/>
        </p:nvSpPr>
        <p:spPr bwMode="auto">
          <a:xfrm>
            <a:off x="5810250" y="13335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94" name="AutoShape 38"/>
          <p:cNvSpPr>
            <a:spLocks noChangeArrowheads="1"/>
          </p:cNvSpPr>
          <p:nvPr/>
        </p:nvSpPr>
        <p:spPr bwMode="auto">
          <a:xfrm>
            <a:off x="6019800" y="47053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95" name="AutoShape 39"/>
          <p:cNvSpPr>
            <a:spLocks noChangeArrowheads="1"/>
          </p:cNvSpPr>
          <p:nvPr/>
        </p:nvSpPr>
        <p:spPr bwMode="auto">
          <a:xfrm>
            <a:off x="2857500" y="36195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96" name="AutoShape 40"/>
          <p:cNvSpPr>
            <a:spLocks noChangeArrowheads="1"/>
          </p:cNvSpPr>
          <p:nvPr/>
        </p:nvSpPr>
        <p:spPr bwMode="auto">
          <a:xfrm>
            <a:off x="381000" y="19050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97" name="AutoShape 41"/>
          <p:cNvSpPr>
            <a:spLocks noChangeArrowheads="1"/>
          </p:cNvSpPr>
          <p:nvPr/>
        </p:nvSpPr>
        <p:spPr bwMode="auto">
          <a:xfrm>
            <a:off x="381000" y="19050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98" name="AutoShape 42"/>
          <p:cNvSpPr>
            <a:spLocks noChangeArrowheads="1"/>
          </p:cNvSpPr>
          <p:nvPr/>
        </p:nvSpPr>
        <p:spPr bwMode="auto">
          <a:xfrm>
            <a:off x="1752600" y="18669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99" name="AutoShape 43"/>
          <p:cNvSpPr>
            <a:spLocks noChangeArrowheads="1"/>
          </p:cNvSpPr>
          <p:nvPr/>
        </p:nvSpPr>
        <p:spPr bwMode="auto">
          <a:xfrm>
            <a:off x="6915150" y="9144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00" name="AutoShape 44"/>
          <p:cNvSpPr>
            <a:spLocks noChangeArrowheads="1"/>
          </p:cNvSpPr>
          <p:nvPr/>
        </p:nvSpPr>
        <p:spPr bwMode="auto">
          <a:xfrm>
            <a:off x="38100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01" name="AutoShape 45"/>
          <p:cNvSpPr>
            <a:spLocks noChangeArrowheads="1"/>
          </p:cNvSpPr>
          <p:nvPr/>
        </p:nvSpPr>
        <p:spPr bwMode="auto">
          <a:xfrm>
            <a:off x="60960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02" name="AutoShape 46"/>
          <p:cNvSpPr>
            <a:spLocks noChangeArrowheads="1"/>
          </p:cNvSpPr>
          <p:nvPr/>
        </p:nvSpPr>
        <p:spPr bwMode="auto">
          <a:xfrm>
            <a:off x="6924675" y="51625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03" name="AutoShape 47"/>
          <p:cNvSpPr>
            <a:spLocks noChangeArrowheads="1"/>
          </p:cNvSpPr>
          <p:nvPr/>
        </p:nvSpPr>
        <p:spPr bwMode="auto">
          <a:xfrm>
            <a:off x="6705600" y="9906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04" name="AutoShape 48"/>
          <p:cNvSpPr>
            <a:spLocks noChangeArrowheads="1"/>
          </p:cNvSpPr>
          <p:nvPr/>
        </p:nvSpPr>
        <p:spPr bwMode="auto">
          <a:xfrm>
            <a:off x="38100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05" name="AutoShape 49"/>
          <p:cNvSpPr>
            <a:spLocks noChangeArrowheads="1"/>
          </p:cNvSpPr>
          <p:nvPr/>
        </p:nvSpPr>
        <p:spPr bwMode="auto">
          <a:xfrm>
            <a:off x="182880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06" name="AutoShape 50"/>
          <p:cNvSpPr>
            <a:spLocks noChangeArrowheads="1"/>
          </p:cNvSpPr>
          <p:nvPr/>
        </p:nvSpPr>
        <p:spPr bwMode="auto">
          <a:xfrm>
            <a:off x="2438400" y="36195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07" name="AutoShape 51"/>
          <p:cNvSpPr>
            <a:spLocks noChangeArrowheads="1"/>
          </p:cNvSpPr>
          <p:nvPr/>
        </p:nvSpPr>
        <p:spPr bwMode="auto">
          <a:xfrm>
            <a:off x="6705600" y="9906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08" name="AutoShape 52"/>
          <p:cNvSpPr>
            <a:spLocks noChangeArrowheads="1"/>
          </p:cNvSpPr>
          <p:nvPr/>
        </p:nvSpPr>
        <p:spPr bwMode="auto">
          <a:xfrm>
            <a:off x="6705600" y="9906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09" name="AutoShape 53"/>
          <p:cNvSpPr>
            <a:spLocks noChangeArrowheads="1"/>
          </p:cNvSpPr>
          <p:nvPr/>
        </p:nvSpPr>
        <p:spPr bwMode="auto">
          <a:xfrm>
            <a:off x="6705600" y="9906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10" name="AutoShape 54"/>
          <p:cNvSpPr>
            <a:spLocks noChangeArrowheads="1"/>
          </p:cNvSpPr>
          <p:nvPr/>
        </p:nvSpPr>
        <p:spPr bwMode="auto">
          <a:xfrm>
            <a:off x="6924675" y="51625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11" name="AutoShape 55"/>
          <p:cNvSpPr>
            <a:spLocks noChangeArrowheads="1"/>
          </p:cNvSpPr>
          <p:nvPr/>
        </p:nvSpPr>
        <p:spPr bwMode="auto">
          <a:xfrm>
            <a:off x="6924675" y="51625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12" name="AutoShape 56"/>
          <p:cNvSpPr>
            <a:spLocks noChangeArrowheads="1"/>
          </p:cNvSpPr>
          <p:nvPr/>
        </p:nvSpPr>
        <p:spPr bwMode="auto">
          <a:xfrm>
            <a:off x="6924675" y="51625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13" name="AutoShape 57"/>
          <p:cNvSpPr>
            <a:spLocks noChangeArrowheads="1"/>
          </p:cNvSpPr>
          <p:nvPr/>
        </p:nvSpPr>
        <p:spPr bwMode="auto">
          <a:xfrm>
            <a:off x="182880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14" name="AutoShape 58"/>
          <p:cNvSpPr>
            <a:spLocks noChangeArrowheads="1"/>
          </p:cNvSpPr>
          <p:nvPr/>
        </p:nvSpPr>
        <p:spPr bwMode="auto">
          <a:xfrm>
            <a:off x="182880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15" name="AutoShape 59"/>
          <p:cNvSpPr>
            <a:spLocks noChangeArrowheads="1"/>
          </p:cNvSpPr>
          <p:nvPr/>
        </p:nvSpPr>
        <p:spPr bwMode="auto">
          <a:xfrm>
            <a:off x="182880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16" name="Oval 60"/>
          <p:cNvSpPr>
            <a:spLocks noChangeArrowheads="1"/>
          </p:cNvSpPr>
          <p:nvPr/>
        </p:nvSpPr>
        <p:spPr bwMode="auto">
          <a:xfrm>
            <a:off x="5410200" y="2514600"/>
            <a:ext cx="152400" cy="1524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17" name="Oval 61"/>
          <p:cNvSpPr>
            <a:spLocks noChangeArrowheads="1"/>
          </p:cNvSpPr>
          <p:nvPr/>
        </p:nvSpPr>
        <p:spPr bwMode="auto">
          <a:xfrm>
            <a:off x="5429250" y="2514600"/>
            <a:ext cx="152400" cy="1524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18" name="Oval 62"/>
          <p:cNvSpPr>
            <a:spLocks noChangeArrowheads="1"/>
          </p:cNvSpPr>
          <p:nvPr/>
        </p:nvSpPr>
        <p:spPr bwMode="auto">
          <a:xfrm>
            <a:off x="5429250" y="2514600"/>
            <a:ext cx="152400" cy="1524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19" name="Oval 63"/>
          <p:cNvSpPr>
            <a:spLocks noChangeArrowheads="1"/>
          </p:cNvSpPr>
          <p:nvPr/>
        </p:nvSpPr>
        <p:spPr bwMode="auto">
          <a:xfrm>
            <a:off x="3295650" y="1390650"/>
            <a:ext cx="152400" cy="1524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20" name="Oval 64"/>
          <p:cNvSpPr>
            <a:spLocks noChangeArrowheads="1"/>
          </p:cNvSpPr>
          <p:nvPr/>
        </p:nvSpPr>
        <p:spPr bwMode="auto">
          <a:xfrm>
            <a:off x="3295650" y="1371600"/>
            <a:ext cx="152400" cy="1524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21" name="Oval 65"/>
          <p:cNvSpPr>
            <a:spLocks noChangeArrowheads="1"/>
          </p:cNvSpPr>
          <p:nvPr/>
        </p:nvSpPr>
        <p:spPr bwMode="auto">
          <a:xfrm>
            <a:off x="3295650" y="1371600"/>
            <a:ext cx="152400" cy="1524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22" name="Text Box 66"/>
          <p:cNvSpPr txBox="1">
            <a:spLocks noChangeArrowheads="1"/>
          </p:cNvSpPr>
          <p:nvPr/>
        </p:nvSpPr>
        <p:spPr bwMode="auto">
          <a:xfrm>
            <a:off x="2514600" y="6172200"/>
            <a:ext cx="4648200" cy="457200"/>
          </a:xfrm>
          <a:prstGeom prst="rect">
            <a:avLst/>
          </a:prstGeom>
          <a:solidFill>
            <a:srgbClr val="FF00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en-US" altLang="zh-CN" sz="2400"/>
              <a:t>α-particle scattering experiment</a:t>
            </a:r>
            <a:r>
              <a:rPr kumimoji="1" lang="en-US" altLang="zh-CN"/>
              <a:t> </a:t>
            </a:r>
          </a:p>
        </p:txBody>
      </p:sp>
      <p:sp>
        <p:nvSpPr>
          <p:cNvPr id="19523" name="Oval 67"/>
          <p:cNvSpPr>
            <a:spLocks noChangeArrowheads="1"/>
          </p:cNvSpPr>
          <p:nvPr/>
        </p:nvSpPr>
        <p:spPr bwMode="auto">
          <a:xfrm>
            <a:off x="3295650" y="1390650"/>
            <a:ext cx="152400" cy="15240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accent2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24" name="AutoShape 68"/>
          <p:cNvSpPr>
            <a:spLocks noChangeArrowheads="1"/>
          </p:cNvSpPr>
          <p:nvPr/>
        </p:nvSpPr>
        <p:spPr bwMode="auto">
          <a:xfrm>
            <a:off x="4495800" y="3124200"/>
            <a:ext cx="609600" cy="609600"/>
          </a:xfrm>
          <a:prstGeom prst="flowChartOr">
            <a:avLst/>
          </a:prstGeom>
          <a:noFill/>
          <a:ln w="381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25" name="AutoShape 69"/>
          <p:cNvSpPr>
            <a:spLocks noChangeArrowheads="1"/>
          </p:cNvSpPr>
          <p:nvPr/>
        </p:nvSpPr>
        <p:spPr bwMode="auto">
          <a:xfrm>
            <a:off x="4495800" y="3121025"/>
            <a:ext cx="609600" cy="609600"/>
          </a:xfrm>
          <a:prstGeom prst="flowChartOr">
            <a:avLst/>
          </a:prstGeom>
          <a:noFill/>
          <a:ln w="381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26" name="AutoShape 70"/>
          <p:cNvSpPr>
            <a:spLocks noChangeArrowheads="1"/>
          </p:cNvSpPr>
          <p:nvPr/>
        </p:nvSpPr>
        <p:spPr bwMode="auto">
          <a:xfrm>
            <a:off x="4495800" y="3124200"/>
            <a:ext cx="609600" cy="609600"/>
          </a:xfrm>
          <a:prstGeom prst="flowChartOr">
            <a:avLst/>
          </a:prstGeom>
          <a:noFill/>
          <a:ln w="381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27" name="AutoShape 71"/>
          <p:cNvSpPr>
            <a:spLocks noChangeArrowheads="1"/>
          </p:cNvSpPr>
          <p:nvPr/>
        </p:nvSpPr>
        <p:spPr bwMode="auto">
          <a:xfrm>
            <a:off x="1981200" y="18669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28" name="AutoShape 72"/>
          <p:cNvSpPr>
            <a:spLocks noChangeArrowheads="1"/>
          </p:cNvSpPr>
          <p:nvPr/>
        </p:nvSpPr>
        <p:spPr bwMode="auto">
          <a:xfrm>
            <a:off x="2209800" y="18669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29" name="AutoShape 73"/>
          <p:cNvSpPr>
            <a:spLocks noChangeArrowheads="1"/>
          </p:cNvSpPr>
          <p:nvPr/>
        </p:nvSpPr>
        <p:spPr bwMode="auto">
          <a:xfrm>
            <a:off x="2419350" y="18669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30" name="AutoShape 74"/>
          <p:cNvSpPr>
            <a:spLocks noChangeArrowheads="1"/>
          </p:cNvSpPr>
          <p:nvPr/>
        </p:nvSpPr>
        <p:spPr bwMode="auto">
          <a:xfrm>
            <a:off x="2628900" y="18669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31" name="AutoShape 75"/>
          <p:cNvSpPr>
            <a:spLocks noChangeArrowheads="1"/>
          </p:cNvSpPr>
          <p:nvPr/>
        </p:nvSpPr>
        <p:spPr bwMode="auto">
          <a:xfrm>
            <a:off x="609600" y="18669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32" name="AutoShape 76"/>
          <p:cNvSpPr>
            <a:spLocks noChangeArrowheads="1"/>
          </p:cNvSpPr>
          <p:nvPr/>
        </p:nvSpPr>
        <p:spPr bwMode="auto">
          <a:xfrm>
            <a:off x="838200" y="18669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33" name="AutoShape 77"/>
          <p:cNvSpPr>
            <a:spLocks noChangeArrowheads="1"/>
          </p:cNvSpPr>
          <p:nvPr/>
        </p:nvSpPr>
        <p:spPr bwMode="auto">
          <a:xfrm>
            <a:off x="1066800" y="18669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34" name="AutoShape 78"/>
          <p:cNvSpPr>
            <a:spLocks noChangeArrowheads="1"/>
          </p:cNvSpPr>
          <p:nvPr/>
        </p:nvSpPr>
        <p:spPr bwMode="auto">
          <a:xfrm>
            <a:off x="1295400" y="18669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35" name="AutoShape 79"/>
          <p:cNvSpPr>
            <a:spLocks noChangeArrowheads="1"/>
          </p:cNvSpPr>
          <p:nvPr/>
        </p:nvSpPr>
        <p:spPr bwMode="auto">
          <a:xfrm>
            <a:off x="1524000" y="18669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36" name="AutoShape 80"/>
          <p:cNvSpPr>
            <a:spLocks noChangeArrowheads="1"/>
          </p:cNvSpPr>
          <p:nvPr/>
        </p:nvSpPr>
        <p:spPr bwMode="auto">
          <a:xfrm>
            <a:off x="3086100" y="18478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37" name="AutoShape 81"/>
          <p:cNvSpPr>
            <a:spLocks noChangeArrowheads="1"/>
          </p:cNvSpPr>
          <p:nvPr/>
        </p:nvSpPr>
        <p:spPr bwMode="auto">
          <a:xfrm>
            <a:off x="3314700" y="18288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38" name="AutoShape 82"/>
          <p:cNvSpPr>
            <a:spLocks noChangeArrowheads="1"/>
          </p:cNvSpPr>
          <p:nvPr/>
        </p:nvSpPr>
        <p:spPr bwMode="auto">
          <a:xfrm>
            <a:off x="3790950" y="1790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39" name="AutoShape 83"/>
          <p:cNvSpPr>
            <a:spLocks noChangeArrowheads="1"/>
          </p:cNvSpPr>
          <p:nvPr/>
        </p:nvSpPr>
        <p:spPr bwMode="auto">
          <a:xfrm>
            <a:off x="4038600" y="17716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40" name="AutoShape 84"/>
          <p:cNvSpPr>
            <a:spLocks noChangeArrowheads="1"/>
          </p:cNvSpPr>
          <p:nvPr/>
        </p:nvSpPr>
        <p:spPr bwMode="auto">
          <a:xfrm>
            <a:off x="4267200" y="17335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41" name="AutoShape 85"/>
          <p:cNvSpPr>
            <a:spLocks noChangeArrowheads="1"/>
          </p:cNvSpPr>
          <p:nvPr/>
        </p:nvSpPr>
        <p:spPr bwMode="auto">
          <a:xfrm>
            <a:off x="4686300" y="16573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42" name="AutoShape 86"/>
          <p:cNvSpPr>
            <a:spLocks noChangeArrowheads="1"/>
          </p:cNvSpPr>
          <p:nvPr/>
        </p:nvSpPr>
        <p:spPr bwMode="auto">
          <a:xfrm>
            <a:off x="4895850" y="16192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43" name="AutoShape 87"/>
          <p:cNvSpPr>
            <a:spLocks noChangeArrowheads="1"/>
          </p:cNvSpPr>
          <p:nvPr/>
        </p:nvSpPr>
        <p:spPr bwMode="auto">
          <a:xfrm>
            <a:off x="5295900" y="15049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44" name="AutoShape 88"/>
          <p:cNvSpPr>
            <a:spLocks noChangeArrowheads="1"/>
          </p:cNvSpPr>
          <p:nvPr/>
        </p:nvSpPr>
        <p:spPr bwMode="auto">
          <a:xfrm>
            <a:off x="5467350" y="14478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45" name="AutoShape 89"/>
          <p:cNvSpPr>
            <a:spLocks noChangeArrowheads="1"/>
          </p:cNvSpPr>
          <p:nvPr/>
        </p:nvSpPr>
        <p:spPr bwMode="auto">
          <a:xfrm>
            <a:off x="5638800" y="13906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46" name="AutoShape 90"/>
          <p:cNvSpPr>
            <a:spLocks noChangeArrowheads="1"/>
          </p:cNvSpPr>
          <p:nvPr/>
        </p:nvSpPr>
        <p:spPr bwMode="auto">
          <a:xfrm>
            <a:off x="5981700" y="12763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47" name="AutoShape 91"/>
          <p:cNvSpPr>
            <a:spLocks noChangeArrowheads="1"/>
          </p:cNvSpPr>
          <p:nvPr/>
        </p:nvSpPr>
        <p:spPr bwMode="auto">
          <a:xfrm>
            <a:off x="6134100" y="12192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48" name="AutoShape 92"/>
          <p:cNvSpPr>
            <a:spLocks noChangeArrowheads="1"/>
          </p:cNvSpPr>
          <p:nvPr/>
        </p:nvSpPr>
        <p:spPr bwMode="auto">
          <a:xfrm>
            <a:off x="6324600" y="11430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49" name="AutoShape 93"/>
          <p:cNvSpPr>
            <a:spLocks noChangeArrowheads="1"/>
          </p:cNvSpPr>
          <p:nvPr/>
        </p:nvSpPr>
        <p:spPr bwMode="auto">
          <a:xfrm>
            <a:off x="6515100" y="10668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50" name="AutoShape 94"/>
          <p:cNvSpPr>
            <a:spLocks noChangeArrowheads="1"/>
          </p:cNvSpPr>
          <p:nvPr/>
        </p:nvSpPr>
        <p:spPr bwMode="auto">
          <a:xfrm>
            <a:off x="7143750" y="8191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51" name="AutoShape 95"/>
          <p:cNvSpPr>
            <a:spLocks noChangeArrowheads="1"/>
          </p:cNvSpPr>
          <p:nvPr/>
        </p:nvSpPr>
        <p:spPr bwMode="auto">
          <a:xfrm>
            <a:off x="7334250" y="7239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52" name="AutoShape 96"/>
          <p:cNvSpPr>
            <a:spLocks noChangeArrowheads="1"/>
          </p:cNvSpPr>
          <p:nvPr/>
        </p:nvSpPr>
        <p:spPr bwMode="auto">
          <a:xfrm>
            <a:off x="7524750" y="647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53" name="AutoShape 97"/>
          <p:cNvSpPr>
            <a:spLocks noChangeArrowheads="1"/>
          </p:cNvSpPr>
          <p:nvPr/>
        </p:nvSpPr>
        <p:spPr bwMode="auto">
          <a:xfrm>
            <a:off x="7677150" y="5715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54" name="AutoShape 98"/>
          <p:cNvSpPr>
            <a:spLocks noChangeArrowheads="1"/>
          </p:cNvSpPr>
          <p:nvPr/>
        </p:nvSpPr>
        <p:spPr bwMode="auto">
          <a:xfrm>
            <a:off x="81915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55" name="AutoShape 99"/>
          <p:cNvSpPr>
            <a:spLocks noChangeArrowheads="1"/>
          </p:cNvSpPr>
          <p:nvPr/>
        </p:nvSpPr>
        <p:spPr bwMode="auto">
          <a:xfrm>
            <a:off x="104775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56" name="AutoShape 100"/>
          <p:cNvSpPr>
            <a:spLocks noChangeArrowheads="1"/>
          </p:cNvSpPr>
          <p:nvPr/>
        </p:nvSpPr>
        <p:spPr bwMode="auto">
          <a:xfrm>
            <a:off x="125730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57" name="AutoShape 101"/>
          <p:cNvSpPr>
            <a:spLocks noChangeArrowheads="1"/>
          </p:cNvSpPr>
          <p:nvPr/>
        </p:nvSpPr>
        <p:spPr bwMode="auto">
          <a:xfrm>
            <a:off x="148590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58" name="AutoShape 102"/>
          <p:cNvSpPr>
            <a:spLocks noChangeArrowheads="1"/>
          </p:cNvSpPr>
          <p:nvPr/>
        </p:nvSpPr>
        <p:spPr bwMode="auto">
          <a:xfrm>
            <a:off x="169545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59" name="AutoShape 103"/>
          <p:cNvSpPr>
            <a:spLocks noChangeArrowheads="1"/>
          </p:cNvSpPr>
          <p:nvPr/>
        </p:nvSpPr>
        <p:spPr bwMode="auto">
          <a:xfrm>
            <a:off x="190500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60" name="AutoShape 104"/>
          <p:cNvSpPr>
            <a:spLocks noChangeArrowheads="1"/>
          </p:cNvSpPr>
          <p:nvPr/>
        </p:nvSpPr>
        <p:spPr bwMode="auto">
          <a:xfrm>
            <a:off x="213360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61" name="AutoShape 105"/>
          <p:cNvSpPr>
            <a:spLocks noChangeArrowheads="1"/>
          </p:cNvSpPr>
          <p:nvPr/>
        </p:nvSpPr>
        <p:spPr bwMode="auto">
          <a:xfrm>
            <a:off x="234315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62" name="AutoShape 106"/>
          <p:cNvSpPr>
            <a:spLocks noChangeArrowheads="1"/>
          </p:cNvSpPr>
          <p:nvPr/>
        </p:nvSpPr>
        <p:spPr bwMode="auto">
          <a:xfrm>
            <a:off x="257175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63" name="AutoShape 107"/>
          <p:cNvSpPr>
            <a:spLocks noChangeArrowheads="1"/>
          </p:cNvSpPr>
          <p:nvPr/>
        </p:nvSpPr>
        <p:spPr bwMode="auto">
          <a:xfrm>
            <a:off x="278130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64" name="AutoShape 108"/>
          <p:cNvSpPr>
            <a:spLocks noChangeArrowheads="1"/>
          </p:cNvSpPr>
          <p:nvPr/>
        </p:nvSpPr>
        <p:spPr bwMode="auto">
          <a:xfrm>
            <a:off x="318135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65" name="AutoShape 109"/>
          <p:cNvSpPr>
            <a:spLocks noChangeArrowheads="1"/>
          </p:cNvSpPr>
          <p:nvPr/>
        </p:nvSpPr>
        <p:spPr bwMode="auto">
          <a:xfrm>
            <a:off x="339090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66" name="AutoShape 110"/>
          <p:cNvSpPr>
            <a:spLocks noChangeArrowheads="1"/>
          </p:cNvSpPr>
          <p:nvPr/>
        </p:nvSpPr>
        <p:spPr bwMode="auto">
          <a:xfrm>
            <a:off x="3600450" y="40735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67" name="AutoShape 111"/>
          <p:cNvSpPr>
            <a:spLocks noChangeArrowheads="1"/>
          </p:cNvSpPr>
          <p:nvPr/>
        </p:nvSpPr>
        <p:spPr bwMode="auto">
          <a:xfrm>
            <a:off x="3829050" y="409257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68" name="AutoShape 112"/>
          <p:cNvSpPr>
            <a:spLocks noChangeArrowheads="1"/>
          </p:cNvSpPr>
          <p:nvPr/>
        </p:nvSpPr>
        <p:spPr bwMode="auto">
          <a:xfrm>
            <a:off x="4095750" y="413067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69" name="AutoShape 113"/>
          <p:cNvSpPr>
            <a:spLocks noChangeArrowheads="1"/>
          </p:cNvSpPr>
          <p:nvPr/>
        </p:nvSpPr>
        <p:spPr bwMode="auto">
          <a:xfrm>
            <a:off x="4705350" y="424497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70" name="AutoShape 114"/>
          <p:cNvSpPr>
            <a:spLocks noChangeArrowheads="1"/>
          </p:cNvSpPr>
          <p:nvPr/>
        </p:nvSpPr>
        <p:spPr bwMode="auto">
          <a:xfrm>
            <a:off x="4933950" y="430212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71" name="AutoShape 115"/>
          <p:cNvSpPr>
            <a:spLocks noChangeArrowheads="1"/>
          </p:cNvSpPr>
          <p:nvPr/>
        </p:nvSpPr>
        <p:spPr bwMode="auto">
          <a:xfrm>
            <a:off x="5410200" y="44259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72" name="AutoShape 116"/>
          <p:cNvSpPr>
            <a:spLocks noChangeArrowheads="1"/>
          </p:cNvSpPr>
          <p:nvPr/>
        </p:nvSpPr>
        <p:spPr bwMode="auto">
          <a:xfrm>
            <a:off x="5638800" y="44831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73" name="AutoShape 117"/>
          <p:cNvSpPr>
            <a:spLocks noChangeArrowheads="1"/>
          </p:cNvSpPr>
          <p:nvPr/>
        </p:nvSpPr>
        <p:spPr bwMode="auto">
          <a:xfrm>
            <a:off x="5829300" y="45974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74" name="AutoShape 118"/>
          <p:cNvSpPr>
            <a:spLocks noChangeArrowheads="1"/>
          </p:cNvSpPr>
          <p:nvPr/>
        </p:nvSpPr>
        <p:spPr bwMode="auto">
          <a:xfrm>
            <a:off x="6210300" y="47815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75" name="AutoShape 119"/>
          <p:cNvSpPr>
            <a:spLocks noChangeArrowheads="1"/>
          </p:cNvSpPr>
          <p:nvPr/>
        </p:nvSpPr>
        <p:spPr bwMode="auto">
          <a:xfrm>
            <a:off x="6381750" y="48768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76" name="AutoShape 120"/>
          <p:cNvSpPr>
            <a:spLocks noChangeArrowheads="1"/>
          </p:cNvSpPr>
          <p:nvPr/>
        </p:nvSpPr>
        <p:spPr bwMode="auto">
          <a:xfrm>
            <a:off x="6591300" y="49720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77" name="AutoShape 121"/>
          <p:cNvSpPr>
            <a:spLocks noChangeArrowheads="1"/>
          </p:cNvSpPr>
          <p:nvPr/>
        </p:nvSpPr>
        <p:spPr bwMode="auto">
          <a:xfrm>
            <a:off x="6743700" y="50482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78" name="AutoShape 122"/>
          <p:cNvSpPr>
            <a:spLocks noChangeArrowheads="1"/>
          </p:cNvSpPr>
          <p:nvPr/>
        </p:nvSpPr>
        <p:spPr bwMode="auto">
          <a:xfrm>
            <a:off x="59055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79" name="AutoShape 123"/>
          <p:cNvSpPr>
            <a:spLocks noChangeArrowheads="1"/>
          </p:cNvSpPr>
          <p:nvPr/>
        </p:nvSpPr>
        <p:spPr bwMode="auto">
          <a:xfrm>
            <a:off x="7305675" y="53721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80" name="AutoShape 124"/>
          <p:cNvSpPr>
            <a:spLocks noChangeArrowheads="1"/>
          </p:cNvSpPr>
          <p:nvPr/>
        </p:nvSpPr>
        <p:spPr bwMode="auto">
          <a:xfrm>
            <a:off x="7496175" y="54673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81" name="AutoShape 125"/>
          <p:cNvSpPr>
            <a:spLocks noChangeArrowheads="1"/>
          </p:cNvSpPr>
          <p:nvPr/>
        </p:nvSpPr>
        <p:spPr bwMode="auto">
          <a:xfrm>
            <a:off x="80010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82" name="AutoShape 126"/>
          <p:cNvSpPr>
            <a:spLocks noChangeArrowheads="1"/>
          </p:cNvSpPr>
          <p:nvPr/>
        </p:nvSpPr>
        <p:spPr bwMode="auto">
          <a:xfrm>
            <a:off x="102870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83" name="AutoShape 127"/>
          <p:cNvSpPr>
            <a:spLocks noChangeArrowheads="1"/>
          </p:cNvSpPr>
          <p:nvPr/>
        </p:nvSpPr>
        <p:spPr bwMode="auto">
          <a:xfrm>
            <a:off x="125730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84" name="AutoShape 128"/>
          <p:cNvSpPr>
            <a:spLocks noChangeArrowheads="1"/>
          </p:cNvSpPr>
          <p:nvPr/>
        </p:nvSpPr>
        <p:spPr bwMode="auto">
          <a:xfrm>
            <a:off x="148590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85" name="AutoShape 129"/>
          <p:cNvSpPr>
            <a:spLocks noChangeArrowheads="1"/>
          </p:cNvSpPr>
          <p:nvPr/>
        </p:nvSpPr>
        <p:spPr bwMode="auto">
          <a:xfrm>
            <a:off x="169545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86" name="AutoShape 130"/>
          <p:cNvSpPr>
            <a:spLocks noChangeArrowheads="1"/>
          </p:cNvSpPr>
          <p:nvPr/>
        </p:nvSpPr>
        <p:spPr bwMode="auto">
          <a:xfrm>
            <a:off x="228600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87" name="AutoShape 131"/>
          <p:cNvSpPr>
            <a:spLocks noChangeArrowheads="1"/>
          </p:cNvSpPr>
          <p:nvPr/>
        </p:nvSpPr>
        <p:spPr bwMode="auto">
          <a:xfrm>
            <a:off x="249555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88" name="AutoShape 132"/>
          <p:cNvSpPr>
            <a:spLocks noChangeArrowheads="1"/>
          </p:cNvSpPr>
          <p:nvPr/>
        </p:nvSpPr>
        <p:spPr bwMode="auto">
          <a:xfrm>
            <a:off x="270510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89" name="AutoShape 133"/>
          <p:cNvSpPr>
            <a:spLocks noChangeArrowheads="1"/>
          </p:cNvSpPr>
          <p:nvPr/>
        </p:nvSpPr>
        <p:spPr bwMode="auto">
          <a:xfrm>
            <a:off x="291465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90" name="AutoShape 134"/>
          <p:cNvSpPr>
            <a:spLocks noChangeArrowheads="1"/>
          </p:cNvSpPr>
          <p:nvPr/>
        </p:nvSpPr>
        <p:spPr bwMode="auto">
          <a:xfrm>
            <a:off x="314325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endParaRPr kumimoji="1" lang="zh-CN" altLang="zh-CN" sz="4000">
              <a:latin typeface="Times New Roman" pitchFamily="18" charset="0"/>
            </a:endParaRPr>
          </a:p>
        </p:txBody>
      </p:sp>
      <p:sp>
        <p:nvSpPr>
          <p:cNvPr id="19591" name="AutoShape 135"/>
          <p:cNvSpPr>
            <a:spLocks noChangeArrowheads="1"/>
          </p:cNvSpPr>
          <p:nvPr/>
        </p:nvSpPr>
        <p:spPr bwMode="auto">
          <a:xfrm>
            <a:off x="333375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92" name="AutoShape 136"/>
          <p:cNvSpPr>
            <a:spLocks noChangeArrowheads="1"/>
          </p:cNvSpPr>
          <p:nvPr/>
        </p:nvSpPr>
        <p:spPr bwMode="auto">
          <a:xfrm>
            <a:off x="3695700" y="33147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93" name="AutoShape 137"/>
          <p:cNvSpPr>
            <a:spLocks noChangeArrowheads="1"/>
          </p:cNvSpPr>
          <p:nvPr/>
        </p:nvSpPr>
        <p:spPr bwMode="auto">
          <a:xfrm>
            <a:off x="3905250" y="333375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94" name="AutoShape 138"/>
          <p:cNvSpPr>
            <a:spLocks noChangeArrowheads="1"/>
          </p:cNvSpPr>
          <p:nvPr/>
        </p:nvSpPr>
        <p:spPr bwMode="auto">
          <a:xfrm>
            <a:off x="3981450" y="35814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95" name="AutoShape 139"/>
          <p:cNvSpPr>
            <a:spLocks noChangeArrowheads="1"/>
          </p:cNvSpPr>
          <p:nvPr/>
        </p:nvSpPr>
        <p:spPr bwMode="auto">
          <a:xfrm>
            <a:off x="3752850" y="36195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96" name="AutoShape 140"/>
          <p:cNvSpPr>
            <a:spLocks noChangeArrowheads="1"/>
          </p:cNvSpPr>
          <p:nvPr/>
        </p:nvSpPr>
        <p:spPr bwMode="auto">
          <a:xfrm>
            <a:off x="3314700" y="36195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97" name="AutoShape 141"/>
          <p:cNvSpPr>
            <a:spLocks noChangeArrowheads="1"/>
          </p:cNvSpPr>
          <p:nvPr/>
        </p:nvSpPr>
        <p:spPr bwMode="auto">
          <a:xfrm>
            <a:off x="3086100" y="36195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98" name="AutoShape 142"/>
          <p:cNvSpPr>
            <a:spLocks noChangeArrowheads="1"/>
          </p:cNvSpPr>
          <p:nvPr/>
        </p:nvSpPr>
        <p:spPr bwMode="auto">
          <a:xfrm>
            <a:off x="2647950" y="36195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599" name="AutoShape 143"/>
          <p:cNvSpPr>
            <a:spLocks noChangeArrowheads="1"/>
          </p:cNvSpPr>
          <p:nvPr/>
        </p:nvSpPr>
        <p:spPr bwMode="auto">
          <a:xfrm>
            <a:off x="2286000" y="36195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600" name="AutoShape 144"/>
          <p:cNvSpPr>
            <a:spLocks noChangeArrowheads="1"/>
          </p:cNvSpPr>
          <p:nvPr/>
        </p:nvSpPr>
        <p:spPr bwMode="auto">
          <a:xfrm>
            <a:off x="1905000" y="3619500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601" name="AutoShape 145"/>
          <p:cNvSpPr>
            <a:spLocks noChangeArrowheads="1"/>
          </p:cNvSpPr>
          <p:nvPr/>
        </p:nvSpPr>
        <p:spPr bwMode="auto">
          <a:xfrm>
            <a:off x="4286250" y="4168775"/>
            <a:ext cx="228600" cy="228600"/>
          </a:xfrm>
          <a:prstGeom prst="flowChartOr">
            <a:avLst/>
          </a:prstGeom>
          <a:noFill/>
          <a:ln w="9525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1404" name="Picture 146" descr="fanhui副本">
            <a:hlinkClick r:id="rId4" action="ppaction://hlinksldjump?num=5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20065" y="6345238"/>
            <a:ext cx="971550" cy="487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405" name="Text Box 148"/>
          <p:cNvSpPr txBox="1">
            <a:spLocks noChangeArrowheads="1"/>
          </p:cNvSpPr>
          <p:nvPr/>
        </p:nvSpPr>
        <p:spPr bwMode="auto">
          <a:xfrm>
            <a:off x="5181600" y="3200404"/>
            <a:ext cx="3124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>
                <a:solidFill>
                  <a:srgbClr val="FF9900"/>
                </a:solidFill>
              </a:rPr>
              <a:t>dense and massive nucleus</a:t>
            </a:r>
          </a:p>
        </p:txBody>
      </p:sp>
    </p:spTree>
    <p:extLst>
      <p:ext uri="{BB962C8B-B14F-4D97-AF65-F5344CB8AC3E}">
        <p14:creationId xmlns:p14="http://schemas.microsoft.com/office/powerpoint/2010/main" val="422015535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200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9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5" presetClass="entr" presetSubtype="5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1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9"/>
                                            </p:cond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1" presetClass="entr" presetSubtype="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600"/>
                            </p:stCondLst>
                            <p:childTnLst>
                              <p:par>
                                <p:cTn id="19" presetID="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4200"/>
                            </p:stCondLst>
                            <p:childTnLst>
                              <p:par>
                                <p:cTn id="22" presetID="11" presetClass="entr" presetSubtype="0" dur="50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3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900"/>
                            </p:stCondLst>
                            <p:childTnLst>
                              <p:par>
                                <p:cTn id="25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8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100"/>
                            </p:stCondLst>
                            <p:childTnLst>
                              <p:par>
                                <p:cTn id="31" presetID="23" presetClass="entr" presetSubtype="52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6600"/>
                            </p:stCondLst>
                            <p:childTnLst>
                              <p:par>
                                <p:cTn id="38" presetID="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7200"/>
                            </p:stCondLst>
                            <p:childTnLst>
                              <p:par>
                                <p:cTn id="41" presetID="22" presetClass="entr" presetSubtype="8" dur="75" fill="hold" grpId="0" nodeType="afterEffect">
                                  <p:stCondLst>
                                    <p:cond delay="30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75"/>
                                        <p:tgtEl>
                                          <p:spTgt spid="19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7575"/>
                            </p:stCondLst>
                            <p:childTnLst>
                              <p:par>
                                <p:cTn id="45" presetID="11" presetClass="entr" presetSubtype="0" dur="50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8275"/>
                            </p:stCondLst>
                            <p:childTnLst>
                              <p:par>
                                <p:cTn id="48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8875"/>
                            </p:stCondLst>
                            <p:childTnLst>
                              <p:par>
                                <p:cTn id="51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9475"/>
                            </p:stCondLst>
                            <p:childTnLst>
                              <p:par>
                                <p:cTn id="54" presetID="23" presetClass="entr" presetSubtype="52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9975"/>
                            </p:stCondLst>
                            <p:childTnLst>
                              <p:par>
                                <p:cTn id="61" presetID="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  <p:cond evt="onBegin" delay="0">
                          <p:tn val="62"/>
                        </p:cond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8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1100"/>
                            </p:stCondLst>
                            <p:childTnLst>
                              <p:par>
                                <p:cTn id="71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1700"/>
                            </p:stCondLst>
                            <p:childTnLst>
                              <p:par>
                                <p:cTn id="74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1775"/>
                            </p:stCondLst>
                            <p:childTnLst>
                              <p:par>
                                <p:cTn id="77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1850"/>
                            </p:stCondLst>
                            <p:childTnLst>
                              <p:par>
                                <p:cTn id="80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1925"/>
                            </p:stCondLst>
                            <p:childTnLst>
                              <p:par>
                                <p:cTn id="83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6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2075"/>
                            </p:stCondLst>
                            <p:childTnLst>
                              <p:par>
                                <p:cTn id="89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2150"/>
                            </p:stCondLst>
                            <p:childTnLst>
                              <p:par>
                                <p:cTn id="92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2225"/>
                            </p:stCondLst>
                            <p:childTnLst>
                              <p:par>
                                <p:cTn id="95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2300"/>
                            </p:stCondLst>
                            <p:childTnLst>
                              <p:par>
                                <p:cTn id="98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2375"/>
                            </p:stCondLst>
                            <p:childTnLst>
                              <p:par>
                                <p:cTn id="101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 nodeType="afterGroup">
                            <p:stCondLst>
                              <p:cond delay="2450"/>
                            </p:stCondLst>
                            <p:childTnLst>
                              <p:par>
                                <p:cTn id="104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 nodeType="afterGroup">
                            <p:stCondLst>
                              <p:cond delay="2525"/>
                            </p:stCondLst>
                            <p:childTnLst>
                              <p:par>
                                <p:cTn id="107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2600"/>
                            </p:stCondLst>
                            <p:childTnLst>
                              <p:par>
                                <p:cTn id="110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2675"/>
                            </p:stCondLst>
                            <p:childTnLst>
                              <p:par>
                                <p:cTn id="113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116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 nodeType="afterGroup">
                            <p:stCondLst>
                              <p:cond delay="2825"/>
                            </p:stCondLst>
                            <p:childTnLst>
                              <p:par>
                                <p:cTn id="119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 nodeType="afterGroup">
                            <p:stCondLst>
                              <p:cond delay="2900"/>
                            </p:stCondLst>
                            <p:childTnLst>
                              <p:par>
                                <p:cTn id="122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 nodeType="afterGroup">
                            <p:stCondLst>
                              <p:cond delay="2975"/>
                            </p:stCondLst>
                            <p:childTnLst>
                              <p:par>
                                <p:cTn id="125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 nodeType="afterGroup">
                            <p:stCondLst>
                              <p:cond delay="3050"/>
                            </p:stCondLst>
                            <p:childTnLst>
                              <p:par>
                                <p:cTn id="128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 nodeType="afterGroup">
                            <p:stCondLst>
                              <p:cond delay="3125"/>
                            </p:stCondLst>
                            <p:childTnLst>
                              <p:par>
                                <p:cTn id="131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 nodeType="afterGroup">
                            <p:stCondLst>
                              <p:cond delay="3200"/>
                            </p:stCondLst>
                            <p:childTnLst>
                              <p:par>
                                <p:cTn id="134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 nodeType="afterGroup">
                            <p:stCondLst>
                              <p:cond delay="3275"/>
                            </p:stCondLst>
                            <p:childTnLst>
                              <p:par>
                                <p:cTn id="137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 nodeType="afterGroup">
                            <p:stCondLst>
                              <p:cond delay="3350"/>
                            </p:stCondLst>
                            <p:childTnLst>
                              <p:par>
                                <p:cTn id="140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 nodeType="afterGroup">
                            <p:stCondLst>
                              <p:cond delay="3425"/>
                            </p:stCondLst>
                            <p:childTnLst>
                              <p:par>
                                <p:cTn id="143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46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 nodeType="afterGroup">
                            <p:stCondLst>
                              <p:cond delay="3575"/>
                            </p:stCondLst>
                            <p:childTnLst>
                              <p:par>
                                <p:cTn id="149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 nodeType="afterGroup">
                            <p:stCondLst>
                              <p:cond delay="3650"/>
                            </p:stCondLst>
                            <p:childTnLst>
                              <p:par>
                                <p:cTn id="152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 nodeType="afterGroup">
                            <p:stCondLst>
                              <p:cond delay="3725"/>
                            </p:stCondLst>
                            <p:childTnLst>
                              <p:par>
                                <p:cTn id="155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 nodeType="afterGroup">
                            <p:stCondLst>
                              <p:cond delay="3800"/>
                            </p:stCondLst>
                            <p:childTnLst>
                              <p:par>
                                <p:cTn id="158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 nodeType="afterGroup">
                            <p:stCondLst>
                              <p:cond delay="3875"/>
                            </p:stCondLst>
                            <p:childTnLst>
                              <p:par>
                                <p:cTn id="161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 nodeType="afterGroup">
                            <p:stCondLst>
                              <p:cond delay="3950"/>
                            </p:stCondLst>
                            <p:childTnLst>
                              <p:par>
                                <p:cTn id="164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 nodeType="afterGroup">
                            <p:stCondLst>
                              <p:cond delay="4025"/>
                            </p:stCondLst>
                            <p:childTnLst>
                              <p:par>
                                <p:cTn id="167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 nodeType="afterGroup">
                            <p:stCondLst>
                              <p:cond delay="4100"/>
                            </p:stCondLst>
                            <p:childTnLst>
                              <p:par>
                                <p:cTn id="170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 nodeType="afterGroup">
                            <p:stCondLst>
                              <p:cond delay="4175"/>
                            </p:stCondLst>
                            <p:childTnLst>
                              <p:par>
                                <p:cTn id="173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 nodeType="afterGroup">
                            <p:stCondLst>
                              <p:cond delay="4250"/>
                            </p:stCondLst>
                            <p:childTnLst>
                              <p:par>
                                <p:cTn id="176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 nodeType="afterGroup">
                            <p:stCondLst>
                              <p:cond delay="4325"/>
                            </p:stCondLst>
                            <p:childTnLst>
                              <p:par>
                                <p:cTn id="179" presetID="22" presetClass="entr" presetSubtype="8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1" dur="500"/>
                                        <p:tgtEl>
                                          <p:spTgt spid="19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 nodeType="afterGroup">
                            <p:stCondLst>
                              <p:cond delay="5825"/>
                            </p:stCondLst>
                            <p:childTnLst>
                              <p:par>
                                <p:cTn id="183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8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5" fill="hold" nodeType="afterGroup">
                            <p:stCondLst>
                              <p:cond delay="6425"/>
                            </p:stCondLst>
                            <p:childTnLst>
                              <p:par>
                                <p:cTn id="186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8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 nodeType="afterGroup">
                            <p:stCondLst>
                              <p:cond delay="7025"/>
                            </p:stCondLst>
                            <p:childTnLst>
                              <p:par>
                                <p:cTn id="189" presetID="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 nodeType="afterGroup">
                            <p:stCondLst>
                              <p:cond delay="7625"/>
                            </p:stCondLst>
                            <p:childTnLst>
                              <p:par>
                                <p:cTn id="192" presetID="22" presetClass="entr" presetSubtype="8" dur="75" fill="hold" grpId="0" nodeType="afterEffect">
                                  <p:stCondLst>
                                    <p:cond delay="10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4" dur="75"/>
                                        <p:tgtEl>
                                          <p:spTgt spid="19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 nodeType="afterGroup">
                            <p:stCondLst>
                              <p:cond delay="7800"/>
                            </p:stCondLst>
                            <p:childTnLst>
                              <p:par>
                                <p:cTn id="196" presetID="11" presetClass="entr" presetSubtype="0" dur="50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 nodeType="afterGroup">
                            <p:stCondLst>
                              <p:cond delay="9800"/>
                            </p:stCondLst>
                            <p:childTnLst>
                              <p:par>
                                <p:cTn id="199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0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 nodeType="afterGroup">
                            <p:stCondLst>
                              <p:cond delay="10400"/>
                            </p:stCondLst>
                            <p:childTnLst>
                              <p:par>
                                <p:cTn id="202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03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205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7" fill="hold" nodeType="afterGroup">
                            <p:stCondLst>
                              <p:cond delay="11075"/>
                            </p:stCondLst>
                            <p:childTnLst>
                              <p:par>
                                <p:cTn id="208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 nodeType="afterGroup">
                            <p:stCondLst>
                              <p:cond delay="11150"/>
                            </p:stCondLst>
                            <p:childTnLst>
                              <p:par>
                                <p:cTn id="211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 nodeType="afterGroup">
                            <p:stCondLst>
                              <p:cond delay="11225"/>
                            </p:stCondLst>
                            <p:childTnLst>
                              <p:par>
                                <p:cTn id="214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 nodeType="afterGroup">
                            <p:stCondLst>
                              <p:cond delay="11300"/>
                            </p:stCondLst>
                            <p:childTnLst>
                              <p:par>
                                <p:cTn id="217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9" fill="hold" nodeType="afterGroup">
                            <p:stCondLst>
                              <p:cond delay="11375"/>
                            </p:stCondLst>
                            <p:childTnLst>
                              <p:par>
                                <p:cTn id="220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 nodeType="afterGroup">
                            <p:stCondLst>
                              <p:cond delay="11450"/>
                            </p:stCondLst>
                            <p:childTnLst>
                              <p:par>
                                <p:cTn id="223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 nodeType="afterGroup">
                            <p:stCondLst>
                              <p:cond delay="11525"/>
                            </p:stCondLst>
                            <p:childTnLst>
                              <p:par>
                                <p:cTn id="226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 nodeType="afterGroup">
                            <p:stCondLst>
                              <p:cond delay="11600"/>
                            </p:stCondLst>
                            <p:childTnLst>
                              <p:par>
                                <p:cTn id="229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1" fill="hold" nodeType="afterGroup">
                            <p:stCondLst>
                              <p:cond delay="11675"/>
                            </p:stCondLst>
                            <p:childTnLst>
                              <p:par>
                                <p:cTn id="232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 nodeType="afterGroup">
                            <p:stCondLst>
                              <p:cond delay="11750"/>
                            </p:stCondLst>
                            <p:childTnLst>
                              <p:par>
                                <p:cTn id="235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7" fill="hold" nodeType="afterGroup">
                            <p:stCondLst>
                              <p:cond delay="11825"/>
                            </p:stCondLst>
                            <p:childTnLst>
                              <p:par>
                                <p:cTn id="238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 nodeType="afterGroup">
                            <p:stCondLst>
                              <p:cond delay="11900"/>
                            </p:stCondLst>
                            <p:childTnLst>
                              <p:par>
                                <p:cTn id="241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3" fill="hold" nodeType="afterGroup">
                            <p:stCondLst>
                              <p:cond delay="11975"/>
                            </p:stCondLst>
                            <p:childTnLst>
                              <p:par>
                                <p:cTn id="244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6" fill="hold" nodeType="afterGroup">
                            <p:stCondLst>
                              <p:cond delay="12050"/>
                            </p:stCondLst>
                            <p:childTnLst>
                              <p:par>
                                <p:cTn id="247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9" fill="hold" nodeType="afterGroup">
                            <p:stCondLst>
                              <p:cond delay="12125"/>
                            </p:stCondLst>
                            <p:childTnLst>
                              <p:par>
                                <p:cTn id="250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 nodeType="afterGroup">
                            <p:stCondLst>
                              <p:cond delay="12200"/>
                            </p:stCondLst>
                            <p:childTnLst>
                              <p:par>
                                <p:cTn id="253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5" fill="hold" nodeType="afterGroup">
                            <p:stCondLst>
                              <p:cond delay="12275"/>
                            </p:stCondLst>
                            <p:childTnLst>
                              <p:par>
                                <p:cTn id="256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8" fill="hold" nodeType="afterGroup">
                            <p:stCondLst>
                              <p:cond delay="12350"/>
                            </p:stCondLst>
                            <p:childTnLst>
                              <p:par>
                                <p:cTn id="259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1" fill="hold" nodeType="afterGroup">
                            <p:stCondLst>
                              <p:cond delay="12425"/>
                            </p:stCondLst>
                            <p:childTnLst>
                              <p:par>
                                <p:cTn id="262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265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7" fill="hold" nodeType="afterGroup">
                            <p:stCondLst>
                              <p:cond delay="12575"/>
                            </p:stCondLst>
                            <p:childTnLst>
                              <p:par>
                                <p:cTn id="268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 nodeType="afterGroup">
                            <p:stCondLst>
                              <p:cond delay="12650"/>
                            </p:stCondLst>
                            <p:childTnLst>
                              <p:par>
                                <p:cTn id="271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3" fill="hold" nodeType="afterGroup">
                            <p:stCondLst>
                              <p:cond delay="12725"/>
                            </p:stCondLst>
                            <p:childTnLst>
                              <p:par>
                                <p:cTn id="274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 nodeType="afterGroup">
                            <p:stCondLst>
                              <p:cond delay="12800"/>
                            </p:stCondLst>
                            <p:childTnLst>
                              <p:par>
                                <p:cTn id="277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9" fill="hold" nodeType="afterGroup">
                            <p:stCondLst>
                              <p:cond delay="12875"/>
                            </p:stCondLst>
                            <p:childTnLst>
                              <p:par>
                                <p:cTn id="280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2" fill="hold" nodeType="afterGroup">
                            <p:stCondLst>
                              <p:cond delay="12950"/>
                            </p:stCondLst>
                            <p:childTnLst>
                              <p:par>
                                <p:cTn id="283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5" fill="hold" nodeType="afterGroup">
                            <p:stCondLst>
                              <p:cond delay="13025"/>
                            </p:stCondLst>
                            <p:childTnLst>
                              <p:par>
                                <p:cTn id="286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 nodeType="afterGroup">
                            <p:stCondLst>
                              <p:cond delay="13100"/>
                            </p:stCondLst>
                            <p:childTnLst>
                              <p:par>
                                <p:cTn id="289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1" fill="hold" nodeType="afterGroup">
                            <p:stCondLst>
                              <p:cond delay="13175"/>
                            </p:stCondLst>
                            <p:childTnLst>
                              <p:par>
                                <p:cTn id="292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4" fill="hold" nodeType="afterGroup">
                            <p:stCondLst>
                              <p:cond delay="13250"/>
                            </p:stCondLst>
                            <p:childTnLst>
                              <p:par>
                                <p:cTn id="295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7" fill="hold" nodeType="afterGroup">
                            <p:stCondLst>
                              <p:cond delay="13325"/>
                            </p:stCondLst>
                            <p:childTnLst>
                              <p:par>
                                <p:cTn id="298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 nodeType="afterGroup">
                            <p:stCondLst>
                              <p:cond delay="13400"/>
                            </p:stCondLst>
                            <p:childTnLst>
                              <p:par>
                                <p:cTn id="301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3" fill="hold" nodeType="afterGroup">
                            <p:stCondLst>
                              <p:cond delay="13475"/>
                            </p:stCondLst>
                            <p:childTnLst>
                              <p:par>
                                <p:cTn id="304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6" fill="hold" nodeType="afterGroup">
                            <p:stCondLst>
                              <p:cond delay="13550"/>
                            </p:stCondLst>
                            <p:childTnLst>
                              <p:par>
                                <p:cTn id="307" presetID="22" presetClass="entr" presetSubtype="8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9" dur="500"/>
                                        <p:tgtEl>
                                          <p:spTgt spid="19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 nodeType="afterGroup">
                            <p:stCondLst>
                              <p:cond delay="15050"/>
                            </p:stCondLst>
                            <p:childTnLst>
                              <p:par>
                                <p:cTn id="311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3" fill="hold" nodeType="afterGroup">
                            <p:stCondLst>
                              <p:cond delay="15650"/>
                            </p:stCondLst>
                            <p:childTnLst>
                              <p:par>
                                <p:cTn id="314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 nodeType="afterGroup">
                            <p:stCondLst>
                              <p:cond delay="16250"/>
                            </p:stCondLst>
                            <p:childTnLst>
                              <p:par>
                                <p:cTn id="317" presetID="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9" fill="hold" nodeType="afterGroup">
                            <p:stCondLst>
                              <p:cond delay="16850"/>
                            </p:stCondLst>
                            <p:childTnLst>
                              <p:par>
                                <p:cTn id="320" presetID="11" presetClass="entr" presetSubtype="0" dur="50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 nodeType="afterGroup">
                            <p:stCondLst>
                              <p:cond delay="18850"/>
                            </p:stCondLst>
                            <p:childTnLst>
                              <p:par>
                                <p:cTn id="323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5" fill="hold" nodeType="afterGroup">
                            <p:stCondLst>
                              <p:cond delay="19450"/>
                            </p:stCondLst>
                            <p:childTnLst>
                              <p:par>
                                <p:cTn id="326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 nodeType="afterGroup">
                            <p:stCondLst>
                              <p:cond delay="20050"/>
                            </p:stCondLst>
                            <p:childTnLst>
                              <p:par>
                                <p:cTn id="329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1" fill="hold" nodeType="afterGroup">
                            <p:stCondLst>
                              <p:cond delay="20125"/>
                            </p:stCondLst>
                            <p:childTnLst>
                              <p:par>
                                <p:cTn id="332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 nodeType="afterGroup">
                            <p:stCondLst>
                              <p:cond delay="20200"/>
                            </p:stCondLst>
                            <p:childTnLst>
                              <p:par>
                                <p:cTn id="335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7" fill="hold" nodeType="afterGroup">
                            <p:stCondLst>
                              <p:cond delay="20275"/>
                            </p:stCondLst>
                            <p:childTnLst>
                              <p:par>
                                <p:cTn id="338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 nodeType="afterGroup">
                            <p:stCondLst>
                              <p:cond delay="20350"/>
                            </p:stCondLst>
                            <p:childTnLst>
                              <p:par>
                                <p:cTn id="341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3" fill="hold" nodeType="afterGroup">
                            <p:stCondLst>
                              <p:cond delay="20425"/>
                            </p:stCondLst>
                            <p:childTnLst>
                              <p:par>
                                <p:cTn id="344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6" fill="hold" nodeType="afterGroup">
                            <p:stCondLst>
                              <p:cond delay="20500"/>
                            </p:stCondLst>
                            <p:childTnLst>
                              <p:par>
                                <p:cTn id="347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9" fill="hold" nodeType="afterGroup">
                            <p:stCondLst>
                              <p:cond delay="20575"/>
                            </p:stCondLst>
                            <p:childTnLst>
                              <p:par>
                                <p:cTn id="350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 nodeType="afterGroup">
                            <p:stCondLst>
                              <p:cond delay="20650"/>
                            </p:stCondLst>
                            <p:childTnLst>
                              <p:par>
                                <p:cTn id="353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5" fill="hold" nodeType="afterGroup">
                            <p:stCondLst>
                              <p:cond delay="20725"/>
                            </p:stCondLst>
                            <p:childTnLst>
                              <p:par>
                                <p:cTn id="356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 nodeType="afterGroup">
                            <p:stCondLst>
                              <p:cond delay="20800"/>
                            </p:stCondLst>
                            <p:childTnLst>
                              <p:par>
                                <p:cTn id="359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1" fill="hold" nodeType="afterGroup">
                            <p:stCondLst>
                              <p:cond delay="20875"/>
                            </p:stCondLst>
                            <p:childTnLst>
                              <p:par>
                                <p:cTn id="362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 nodeType="afterGroup">
                            <p:stCondLst>
                              <p:cond delay="20950"/>
                            </p:stCondLst>
                            <p:childTnLst>
                              <p:par>
                                <p:cTn id="365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7" fill="hold" nodeType="afterGroup">
                            <p:stCondLst>
                              <p:cond delay="21025"/>
                            </p:stCondLst>
                            <p:childTnLst>
                              <p:par>
                                <p:cTn id="368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 nodeType="afterGroup">
                            <p:stCondLst>
                              <p:cond delay="21100"/>
                            </p:stCondLst>
                            <p:childTnLst>
                              <p:par>
                                <p:cTn id="371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3" fill="hold" nodeType="afterGroup">
                            <p:stCondLst>
                              <p:cond delay="21175"/>
                            </p:stCondLst>
                            <p:childTnLst>
                              <p:par>
                                <p:cTn id="374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 nodeType="afterGroup">
                            <p:stCondLst>
                              <p:cond delay="21250"/>
                            </p:stCondLst>
                            <p:childTnLst>
                              <p:par>
                                <p:cTn id="377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9" fill="hold" nodeType="afterGroup">
                            <p:stCondLst>
                              <p:cond delay="21325"/>
                            </p:stCondLst>
                            <p:childTnLst>
                              <p:par>
                                <p:cTn id="380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2" fill="hold" nodeType="afterGroup">
                            <p:stCondLst>
                              <p:cond delay="21400"/>
                            </p:stCondLst>
                            <p:childTnLst>
                              <p:par>
                                <p:cTn id="383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5" fill="hold" nodeType="afterGroup">
                            <p:stCondLst>
                              <p:cond delay="21475"/>
                            </p:stCondLst>
                            <p:childTnLst>
                              <p:par>
                                <p:cTn id="386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7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 nodeType="afterGroup">
                            <p:stCondLst>
                              <p:cond delay="21550"/>
                            </p:stCondLst>
                            <p:childTnLst>
                              <p:par>
                                <p:cTn id="389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1" fill="hold" nodeType="afterGroup">
                            <p:stCondLst>
                              <p:cond delay="21625"/>
                            </p:stCondLst>
                            <p:childTnLst>
                              <p:par>
                                <p:cTn id="392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3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4" fill="hold" nodeType="afterGroup">
                            <p:stCondLst>
                              <p:cond delay="21700"/>
                            </p:stCondLst>
                            <p:childTnLst>
                              <p:par>
                                <p:cTn id="395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7" fill="hold" nodeType="afterGroup">
                            <p:stCondLst>
                              <p:cond delay="21775"/>
                            </p:stCondLst>
                            <p:childTnLst>
                              <p:par>
                                <p:cTn id="398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9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 nodeType="afterGroup">
                            <p:stCondLst>
                              <p:cond delay="21850"/>
                            </p:stCondLst>
                            <p:childTnLst>
                              <p:par>
                                <p:cTn id="401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3" fill="hold" nodeType="afterGroup">
                            <p:stCondLst>
                              <p:cond delay="21925"/>
                            </p:stCondLst>
                            <p:childTnLst>
                              <p:par>
                                <p:cTn id="404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5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407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9" fill="hold" nodeType="afterGroup">
                            <p:stCondLst>
                              <p:cond delay="22075"/>
                            </p:stCondLst>
                            <p:childTnLst>
                              <p:par>
                                <p:cTn id="410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 nodeType="afterGroup">
                            <p:stCondLst>
                              <p:cond delay="22150"/>
                            </p:stCondLst>
                            <p:childTnLst>
                              <p:par>
                                <p:cTn id="413" presetID="11" presetClass="entr" presetSubtype="0" dur="7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7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5" fill="hold" nodeType="afterGroup">
                            <p:stCondLst>
                              <p:cond delay="22225"/>
                            </p:stCondLst>
                            <p:childTnLst>
                              <p:par>
                                <p:cTn id="416" presetID="22" presetClass="entr" presetSubtype="8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8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9" fill="hold" nodeType="afterGroup">
                            <p:stCondLst>
                              <p:cond delay="23725"/>
                            </p:stCondLst>
                            <p:childTnLst>
                              <p:par>
                                <p:cTn id="420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2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3" fill="hold" nodeType="afterGroup">
                            <p:stCondLst>
                              <p:cond delay="24225"/>
                            </p:stCondLst>
                            <p:childTnLst>
                              <p:par>
                                <p:cTn id="424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6" dur="5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7" fill="hold" nodeType="afterGroup">
                            <p:stCondLst>
                              <p:cond delay="24725"/>
                            </p:stCondLst>
                            <p:childTnLst>
                              <p:par>
                                <p:cTn id="428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2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0" fill="hold" nodeType="afterGroup">
                            <p:stCondLst>
                              <p:cond delay="25325"/>
                            </p:stCondLst>
                            <p:childTnLst>
                              <p:par>
                                <p:cTn id="431" presetID="1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3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3" fill="hold" nodeType="afterGroup">
                            <p:stCondLst>
                              <p:cond delay="25925"/>
                            </p:stCondLst>
                            <p:childTnLst>
                              <p:par>
                                <p:cTn id="434" presetID="1" presetClass="entr" presetSubtype="0" dur="500" fill="hold" grpId="0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/>
      <p:bldP spid="19460" grpId="0"/>
      <p:bldP spid="19461" grpId="0"/>
      <p:bldP spid="19462" grpId="0"/>
      <p:bldP spid="19463" grpId="0"/>
      <p:bldP spid="19464" grpId="0"/>
      <p:bldP spid="19473" grpId="0"/>
      <p:bldP spid="19474" grpId="0"/>
      <p:bldP spid="19475" grpId="0"/>
      <p:bldP spid="19476" grpId="0"/>
      <p:bldP spid="19477" grpId="0"/>
      <p:bldP spid="19478" grpId="0"/>
      <p:bldP spid="19479" grpId="0"/>
      <p:bldP spid="19480" grpId="0"/>
      <p:bldP spid="19481" grpId="0"/>
      <p:bldP spid="19482" grpId="0"/>
      <p:bldP spid="19483" grpId="0"/>
      <p:bldP spid="19484" grpId="0"/>
      <p:bldP spid="19485" grpId="0"/>
      <p:bldP spid="19486" grpId="0"/>
      <p:bldP spid="19487" grpId="0"/>
      <p:bldP spid="19488" grpId="0"/>
      <p:bldP spid="19489" grpId="0"/>
      <p:bldP spid="19490" grpId="0"/>
      <p:bldP spid="19491" grpId="0"/>
      <p:bldP spid="19492" grpId="0"/>
      <p:bldP spid="19493" grpId="0"/>
      <p:bldP spid="19494" grpId="0"/>
      <p:bldP spid="19495" grpId="0"/>
      <p:bldP spid="19496" grpId="0"/>
      <p:bldP spid="19497" grpId="0"/>
      <p:bldP spid="19498" grpId="0"/>
      <p:bldP spid="19499" grpId="0"/>
      <p:bldP spid="19500" grpId="0"/>
      <p:bldP spid="19501" grpId="0"/>
      <p:bldP spid="19502" grpId="0"/>
      <p:bldP spid="19503" grpId="0"/>
      <p:bldP spid="19504" grpId="0"/>
      <p:bldP spid="19505" grpId="0"/>
      <p:bldP spid="19506" grpId="0"/>
      <p:bldP spid="19507" grpId="0"/>
      <p:bldP spid="19508" grpId="0"/>
      <p:bldP spid="19509" grpId="0"/>
      <p:bldP spid="19510" grpId="0"/>
      <p:bldP spid="19511" grpId="0"/>
      <p:bldP spid="19512" grpId="0"/>
      <p:bldP spid="19513" grpId="0"/>
      <p:bldP spid="19514" grpId="0"/>
      <p:bldP spid="19515" grpId="0"/>
      <p:bldP spid="19516" grpId="0"/>
      <p:bldP spid="19517" grpId="0"/>
      <p:bldP spid="19518" grpId="0"/>
      <p:bldP spid="19519" grpId="0"/>
      <p:bldP spid="19520" grpId="0"/>
      <p:bldP spid="19521" grpId="0"/>
      <p:bldP spid="19522" grpId="0"/>
      <p:bldP spid="19523" grpId="0"/>
      <p:bldP spid="19524" grpId="0"/>
      <p:bldP spid="19525" grpId="0"/>
      <p:bldP spid="19526" grpId="0"/>
      <p:bldP spid="19527" grpId="0"/>
      <p:bldP spid="19528" grpId="0"/>
      <p:bldP spid="19529" grpId="0"/>
      <p:bldP spid="19530" grpId="0"/>
      <p:bldP spid="19531" grpId="0"/>
      <p:bldP spid="19532" grpId="0"/>
      <p:bldP spid="19533" grpId="0"/>
      <p:bldP spid="19534" grpId="0"/>
      <p:bldP spid="19535" grpId="0"/>
      <p:bldP spid="19536" grpId="0"/>
      <p:bldP spid="19537" grpId="0"/>
      <p:bldP spid="19538" grpId="0"/>
      <p:bldP spid="19539" grpId="0"/>
      <p:bldP spid="19540" grpId="0"/>
      <p:bldP spid="19541" grpId="0"/>
      <p:bldP spid="19542" grpId="0"/>
      <p:bldP spid="19543" grpId="0"/>
      <p:bldP spid="19544" grpId="0"/>
      <p:bldP spid="19545" grpId="0"/>
      <p:bldP spid="19546" grpId="0"/>
      <p:bldP spid="19547" grpId="0"/>
      <p:bldP spid="19548" grpId="0"/>
      <p:bldP spid="19549" grpId="0"/>
      <p:bldP spid="19550" grpId="0"/>
      <p:bldP spid="19551" grpId="0"/>
      <p:bldP spid="19552" grpId="0"/>
      <p:bldP spid="19553" grpId="0"/>
      <p:bldP spid="19554" grpId="0"/>
      <p:bldP spid="19555" grpId="0"/>
      <p:bldP spid="19556" grpId="0"/>
      <p:bldP spid="19557" grpId="0"/>
      <p:bldP spid="19558" grpId="0"/>
      <p:bldP spid="19559" grpId="0"/>
      <p:bldP spid="19560" grpId="0"/>
      <p:bldP spid="19561" grpId="0"/>
      <p:bldP spid="19562" grpId="0"/>
      <p:bldP spid="19563" grpId="0"/>
      <p:bldP spid="19564" grpId="0"/>
      <p:bldP spid="19565" grpId="0"/>
      <p:bldP spid="19566" grpId="0"/>
      <p:bldP spid="19567" grpId="0"/>
      <p:bldP spid="19568" grpId="0"/>
      <p:bldP spid="19569" grpId="0"/>
      <p:bldP spid="19570" grpId="0"/>
      <p:bldP spid="19571" grpId="0"/>
      <p:bldP spid="19572" grpId="0"/>
      <p:bldP spid="19573" grpId="0"/>
      <p:bldP spid="19574" grpId="0"/>
      <p:bldP spid="19575" grpId="0"/>
      <p:bldP spid="19576" grpId="0"/>
      <p:bldP spid="19577" grpId="0"/>
      <p:bldP spid="19578" grpId="0"/>
      <p:bldP spid="19579" grpId="0"/>
      <p:bldP spid="19580" grpId="0"/>
      <p:bldP spid="19581" grpId="0"/>
      <p:bldP spid="19582" grpId="0"/>
      <p:bldP spid="19583" grpId="0"/>
      <p:bldP spid="19584" grpId="0"/>
      <p:bldP spid="19585" grpId="0"/>
      <p:bldP spid="19586" grpId="0"/>
      <p:bldP spid="19587" grpId="0"/>
      <p:bldP spid="19588" grpId="0"/>
      <p:bldP spid="19589" grpId="0"/>
      <p:bldP spid="19590" grpId="0"/>
      <p:bldP spid="19591" grpId="0"/>
      <p:bldP spid="19592" grpId="0"/>
      <p:bldP spid="19593" grpId="0"/>
      <p:bldP spid="19594" grpId="0"/>
      <p:bldP spid="19595" grpId="0"/>
      <p:bldP spid="19596" grpId="0"/>
      <p:bldP spid="19597" grpId="0"/>
      <p:bldP spid="19598" grpId="0"/>
      <p:bldP spid="19599" grpId="0"/>
      <p:bldP spid="19600" grpId="0"/>
      <p:bldP spid="1960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Copyright © 2006-2011 Marshall Cavendish International (Singapore) Pte. Ltd. </a:t>
            </a:r>
            <a:endParaRPr lang="en-US"/>
          </a:p>
        </p:txBody>
      </p:sp>
      <p:pic>
        <p:nvPicPr>
          <p:cNvPr id="3" name="Picture 10" descr="nucleus_exp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304" y="1205949"/>
            <a:ext cx="3352800" cy="2433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 descr="nucleus_exp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304" y="3945933"/>
            <a:ext cx="3505200" cy="217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6" descr="Rutherford_gold_foil_experiment_results_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86402" y="1340768"/>
            <a:ext cx="3101975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444016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75" name="Oval 15"/>
          <p:cNvSpPr>
            <a:spLocks noChangeArrowheads="1"/>
          </p:cNvSpPr>
          <p:nvPr/>
        </p:nvSpPr>
        <p:spPr bwMode="auto">
          <a:xfrm>
            <a:off x="533400" y="3048000"/>
            <a:ext cx="8458200" cy="2895600"/>
          </a:xfrm>
          <a:prstGeom prst="ellipse">
            <a:avLst/>
          </a:prstGeom>
          <a:noFill/>
          <a:ln w="60325">
            <a:solidFill>
              <a:srgbClr val="FFE10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endParaRPr lang="en-GB" altLang="zh-CN" sz="1400"/>
          </a:p>
        </p:txBody>
      </p:sp>
      <p:sp>
        <p:nvSpPr>
          <p:cNvPr id="12291" name="Oval 2"/>
          <p:cNvSpPr>
            <a:spLocks noChangeArrowheads="1"/>
          </p:cNvSpPr>
          <p:nvPr/>
        </p:nvSpPr>
        <p:spPr bwMode="auto">
          <a:xfrm>
            <a:off x="4038600" y="3352800"/>
            <a:ext cx="1752600" cy="1600200"/>
          </a:xfrm>
          <a:prstGeom prst="ellipse">
            <a:avLst/>
          </a:prstGeom>
          <a:gradFill rotWithShape="1">
            <a:gsLst>
              <a:gs pos="0">
                <a:srgbClr val="00CCFF"/>
              </a:gs>
              <a:gs pos="100000">
                <a:srgbClr val="005E76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3600"/>
              <a:t> </a:t>
            </a:r>
          </a:p>
        </p:txBody>
      </p:sp>
      <p:sp>
        <p:nvSpPr>
          <p:cNvPr id="12292" name="Oval 3"/>
          <p:cNvSpPr>
            <a:spLocks noChangeArrowheads="1"/>
          </p:cNvSpPr>
          <p:nvPr/>
        </p:nvSpPr>
        <p:spPr bwMode="auto">
          <a:xfrm>
            <a:off x="457200" y="3048000"/>
            <a:ext cx="8458200" cy="2895600"/>
          </a:xfrm>
          <a:prstGeom prst="ellipse">
            <a:avLst/>
          </a:prstGeom>
          <a:noFill/>
          <a:ln w="28575">
            <a:solidFill>
              <a:srgbClr val="5F5F5F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endParaRPr lang="en-GB" altLang="zh-CN" sz="1400"/>
          </a:p>
        </p:txBody>
      </p:sp>
      <p:sp>
        <p:nvSpPr>
          <p:cNvPr id="15364" name="Oval 4"/>
          <p:cNvSpPr>
            <a:spLocks noChangeArrowheads="1"/>
          </p:cNvSpPr>
          <p:nvPr/>
        </p:nvSpPr>
        <p:spPr bwMode="auto">
          <a:xfrm>
            <a:off x="4419600" y="4572000"/>
            <a:ext cx="152400" cy="152400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100000">
                <a:srgbClr val="2F7618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400"/>
              <a:t> </a:t>
            </a:r>
          </a:p>
        </p:txBody>
      </p:sp>
      <p:sp>
        <p:nvSpPr>
          <p:cNvPr id="12294" name="Oval 5"/>
          <p:cNvSpPr>
            <a:spLocks noChangeArrowheads="1"/>
          </p:cNvSpPr>
          <p:nvPr/>
        </p:nvSpPr>
        <p:spPr bwMode="auto">
          <a:xfrm>
            <a:off x="228600" y="152400"/>
            <a:ext cx="1752600" cy="1600200"/>
          </a:xfrm>
          <a:prstGeom prst="ellipse">
            <a:avLst/>
          </a:prstGeom>
          <a:gradFill rotWithShape="1">
            <a:gsLst>
              <a:gs pos="0">
                <a:srgbClr val="FF0000"/>
              </a:gs>
              <a:gs pos="100000">
                <a:srgbClr val="760000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3600" b="1"/>
              <a:t> </a:t>
            </a:r>
          </a:p>
        </p:txBody>
      </p:sp>
      <p:sp>
        <p:nvSpPr>
          <p:cNvPr id="12295" name="Oval 6"/>
          <p:cNvSpPr>
            <a:spLocks noChangeArrowheads="1"/>
          </p:cNvSpPr>
          <p:nvPr/>
        </p:nvSpPr>
        <p:spPr bwMode="auto">
          <a:xfrm>
            <a:off x="3657600" y="152400"/>
            <a:ext cx="1752600" cy="1600200"/>
          </a:xfrm>
          <a:prstGeom prst="ellipse">
            <a:avLst/>
          </a:prstGeom>
          <a:gradFill rotWithShape="1">
            <a:gsLst>
              <a:gs pos="0">
                <a:srgbClr val="00CCFF"/>
              </a:gs>
              <a:gs pos="100000">
                <a:srgbClr val="005E76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3600"/>
              <a:t> </a:t>
            </a:r>
          </a:p>
        </p:txBody>
      </p:sp>
      <p:sp>
        <p:nvSpPr>
          <p:cNvPr id="12296" name="Oval 7"/>
          <p:cNvSpPr>
            <a:spLocks noChangeArrowheads="1"/>
          </p:cNvSpPr>
          <p:nvPr/>
        </p:nvSpPr>
        <p:spPr bwMode="auto">
          <a:xfrm>
            <a:off x="3886200" y="3429000"/>
            <a:ext cx="1752600" cy="1600200"/>
          </a:xfrm>
          <a:prstGeom prst="ellipse">
            <a:avLst/>
          </a:prstGeom>
          <a:gradFill rotWithShape="1">
            <a:gsLst>
              <a:gs pos="0">
                <a:srgbClr val="FF0000"/>
              </a:gs>
              <a:gs pos="100000">
                <a:srgbClr val="760000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3600" b="1"/>
              <a:t> </a:t>
            </a:r>
          </a:p>
        </p:txBody>
      </p:sp>
      <p:sp>
        <p:nvSpPr>
          <p:cNvPr id="12297" name="Oval 8"/>
          <p:cNvSpPr>
            <a:spLocks noChangeArrowheads="1"/>
          </p:cNvSpPr>
          <p:nvPr/>
        </p:nvSpPr>
        <p:spPr bwMode="auto">
          <a:xfrm>
            <a:off x="7772400" y="838200"/>
            <a:ext cx="152400" cy="152400"/>
          </a:xfrm>
          <a:prstGeom prst="ellipse">
            <a:avLst/>
          </a:prstGeom>
          <a:gradFill rotWithShape="1">
            <a:gsLst>
              <a:gs pos="0">
                <a:srgbClr val="66FF33"/>
              </a:gs>
              <a:gs pos="100000">
                <a:srgbClr val="2F7618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/>
              <a:t> </a:t>
            </a:r>
          </a:p>
        </p:txBody>
      </p:sp>
      <p:sp>
        <p:nvSpPr>
          <p:cNvPr id="12298" name="Text Box 9"/>
          <p:cNvSpPr txBox="1">
            <a:spLocks noChangeArrowheads="1"/>
          </p:cNvSpPr>
          <p:nvPr/>
        </p:nvSpPr>
        <p:spPr bwMode="auto">
          <a:xfrm>
            <a:off x="268290" y="1600203"/>
            <a:ext cx="875592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latin typeface="Verdana" pitchFamily="34" charset="0"/>
              </a:rPr>
              <a:t>Proton</a:t>
            </a:r>
            <a:r>
              <a:rPr lang="en-US" altLang="zh-CN" sz="3200" b="1">
                <a:solidFill>
                  <a:srgbClr val="FCF67A"/>
                </a:solidFill>
                <a:latin typeface="Verdana" pitchFamily="34" charset="0"/>
              </a:rPr>
              <a:t>             </a:t>
            </a:r>
            <a:r>
              <a:rPr lang="en-US" altLang="zh-CN" sz="3200" b="1">
                <a:latin typeface="Verdana" pitchFamily="34" charset="0"/>
              </a:rPr>
              <a:t>Neutron</a:t>
            </a:r>
            <a:r>
              <a:rPr lang="en-US" altLang="zh-CN" sz="3200" b="1">
                <a:solidFill>
                  <a:srgbClr val="FCF67A"/>
                </a:solidFill>
                <a:latin typeface="Verdana" pitchFamily="34" charset="0"/>
              </a:rPr>
              <a:t>          </a:t>
            </a:r>
            <a:r>
              <a:rPr lang="en-US" altLang="zh-CN" sz="3200" b="1">
                <a:latin typeface="Verdana" pitchFamily="34" charset="0"/>
              </a:rPr>
              <a:t>Electron</a:t>
            </a:r>
          </a:p>
        </p:txBody>
      </p:sp>
      <p:sp>
        <p:nvSpPr>
          <p:cNvPr id="15370" name="Rectangle 10"/>
          <p:cNvSpPr>
            <a:spLocks noChangeArrowheads="1"/>
          </p:cNvSpPr>
          <p:nvPr/>
        </p:nvSpPr>
        <p:spPr bwMode="auto">
          <a:xfrm>
            <a:off x="3276601" y="6096003"/>
            <a:ext cx="2765372" cy="769441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35921" dir="2700000" algn="ctr" rotWithShape="0">
              <a:srgbClr val="FF5050"/>
            </a:outerShdw>
          </a:effec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sz="4400" b="1">
                <a:solidFill>
                  <a:srgbClr val="FCF67A"/>
                </a:solidFill>
                <a:latin typeface="Myriad Web" pitchFamily="34" charset="0"/>
                <a:ea typeface="+mn-ea"/>
              </a:rPr>
              <a:t>The Atom</a:t>
            </a:r>
          </a:p>
        </p:txBody>
      </p:sp>
      <p:sp>
        <p:nvSpPr>
          <p:cNvPr id="15372" name="Text Box 12"/>
          <p:cNvSpPr txBox="1">
            <a:spLocks noChangeArrowheads="1"/>
          </p:cNvSpPr>
          <p:nvPr/>
        </p:nvSpPr>
        <p:spPr bwMode="auto">
          <a:xfrm>
            <a:off x="1295401" y="4114802"/>
            <a:ext cx="1710725" cy="646331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35921" dir="2700000" algn="ctr" rotWithShape="0">
              <a:srgbClr val="FF2929"/>
            </a:outerShdw>
          </a:effec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sz="3600" b="1">
                <a:solidFill>
                  <a:srgbClr val="FFFF00"/>
                </a:solidFill>
                <a:ea typeface="+mn-ea"/>
              </a:rPr>
              <a:t>Nucleus</a:t>
            </a:r>
          </a:p>
        </p:txBody>
      </p:sp>
    </p:spTree>
    <p:extLst>
      <p:ext uri="{BB962C8B-B14F-4D97-AF65-F5344CB8AC3E}">
        <p14:creationId xmlns:p14="http://schemas.microsoft.com/office/powerpoint/2010/main" val="35859823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2000" repeatCount="indefinite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93 0.19884 C -0.03229 0.1956 -0.04965 0.19259 -0.08003 0.18727 C -0.11042 0.18195 -0.16128 0.17662 -0.19757 0.16736 C -0.23385 0.1581 -0.26823 0.14491 -0.29757 0.13218 C -0.32691 0.11945 -0.35278 0.10695 -0.37378 0.09051 C -0.39479 0.07408 -0.41302 0.05278 -0.42378 0.03403 C -0.43455 0.01528 -0.43941 -0.00509 -0.43872 -0.02268 C -0.43802 -0.04028 -0.43142 -0.05347 -0.41997 -0.07106 C -0.40851 -0.08866 -0.39219 -0.11065 -0.36997 -0.12778 C -0.34774 -0.14491 -0.31858 -0.16134 -0.28628 -0.1743 C -0.25399 -0.18727 -0.22326 -0.19768 -0.17622 -0.20602 C -0.12917 -0.21435 -0.05729 -0.22176 -0.00382 -0.2243 C 0.04965 -0.22685 0.09219 -0.22778 0.14497 -0.22106 C 0.19774 -0.21435 0.27188 -0.19676 0.3125 -0.18449 C 0.35313 -0.17222 0.37031 -0.15833 0.38872 -0.14768 C 0.40712 -0.13703 0.41302 -0.1287 0.42257 -0.12106 C 0.43212 -0.11342 0.43872 -0.10903 0.44618 -0.10116 C 0.45365 -0.09328 0.46215 -0.08264 0.46753 -0.0743 C 0.47292 -0.06597 0.47552 -0.06134 0.47882 -0.05116 C 0.48212 -0.04097 0.48785 -0.02685 0.4875 -0.01273 C 0.48715 0.00139 0.48559 0.01829 0.47622 0.03403 C 0.46684 0.04977 0.45104 0.06667 0.43125 0.08218 C 0.41146 0.09769 0.38438 0.11343 0.35747 0.12732 C 0.33056 0.14121 0.30347 0.15556 0.26997 0.16551 C 0.23646 0.17547 0.18872 0.18264 0.15625 0.18727 C 0.12378 0.1919 0.09878 0.19213 0.075 0.19398 C 0.05122 0.19584 0.02656 0.19769 0.01372 0.19861" pathEditMode="relative" rAng="0" ptsTypes="aaaaaaaaaaaaaaaaaaaaaaaaaaa">
                                      <p:cBhvr>
                                        <p:cTn id="6" dur="2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6" y="-21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5375"/>
                                        </p:tgtEl>
                                      </p:cBhvr>
                                      <p:by x="45000" y="4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5" grpId="0"/>
      <p:bldP spid="15375" grpId="1"/>
      <p:bldP spid="15364" grpId="0"/>
      <p:bldP spid="1537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100" y="764704"/>
            <a:ext cx="8001000" cy="685800"/>
          </a:xfrm>
        </p:spPr>
        <p:txBody>
          <a:bodyPr/>
          <a:lstStyle/>
          <a:p>
            <a:pPr eaLnBrk="1" hangingPunct="1"/>
            <a:r>
              <a:rPr lang="en-US" altLang="zh-CN" smtClean="0"/>
              <a:t>The discovery of neutron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95300" y="1385011"/>
            <a:ext cx="8001000" cy="48006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zh-CN" sz="2400" smtClean="0"/>
              <a:t>Usually, protons only provide </a:t>
            </a:r>
            <a:r>
              <a:rPr lang="en-US" altLang="zh-CN" sz="2400" smtClean="0">
                <a:solidFill>
                  <a:srgbClr val="FF0000"/>
                </a:solidFill>
              </a:rPr>
              <a:t>half of the mass of nucleus</a:t>
            </a:r>
            <a:r>
              <a:rPr lang="en-US" altLang="zh-CN" sz="2400" smtClean="0"/>
              <a:t>, in 1920, Rutherford proposed there were neutral, massive particles in atom nucleus</a:t>
            </a:r>
          </a:p>
          <a:p>
            <a:pPr eaLnBrk="1" hangingPunct="1">
              <a:buFont typeface="Wingdings" pitchFamily="2" charset="2"/>
              <a:buNone/>
            </a:pPr>
            <a:endParaRPr lang="en-US" altLang="zh-CN" sz="2400" smtClean="0"/>
          </a:p>
          <a:p>
            <a:pPr eaLnBrk="1" hangingPunct="1">
              <a:buFont typeface="Wingdings" pitchFamily="2" charset="2"/>
              <a:buNone/>
            </a:pPr>
            <a:r>
              <a:rPr lang="en-US" altLang="zh-CN" sz="2400" smtClean="0"/>
              <a:t>In 1932, his student James Chadwick designed a experiment and found </a:t>
            </a:r>
            <a:r>
              <a:rPr lang="en-US" altLang="zh-CN" sz="2400" smtClean="0">
                <a:solidFill>
                  <a:srgbClr val="FF0000"/>
                </a:solidFill>
              </a:rPr>
              <a:t>neutron</a:t>
            </a:r>
            <a:r>
              <a:rPr lang="en-US" altLang="zh-CN" sz="2400" smtClean="0"/>
              <a:t>.</a:t>
            </a:r>
          </a:p>
        </p:txBody>
      </p:sp>
      <p:pic>
        <p:nvPicPr>
          <p:cNvPr id="31748" name="Picture 4" descr="chadwich's experi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8072" y="3999614"/>
            <a:ext cx="8534400" cy="2265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9" name="Text Box 5"/>
          <p:cNvSpPr txBox="1">
            <a:spLocks noChangeArrowheads="1"/>
          </p:cNvSpPr>
          <p:nvPr/>
        </p:nvSpPr>
        <p:spPr bwMode="auto">
          <a:xfrm>
            <a:off x="2362200" y="6172200"/>
            <a:ext cx="411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/>
              <a:t>Chadwick</a:t>
            </a:r>
            <a:r>
              <a:rPr lang="en-US" altLang="zh-CN">
                <a:latin typeface="Arial"/>
              </a:rPr>
              <a:t>’</a:t>
            </a:r>
            <a:r>
              <a:rPr lang="en-US" altLang="zh-CN"/>
              <a:t>s experiment</a:t>
            </a:r>
          </a:p>
        </p:txBody>
      </p:sp>
    </p:spTree>
    <p:extLst>
      <p:ext uri="{BB962C8B-B14F-4D97-AF65-F5344CB8AC3E}">
        <p14:creationId xmlns:p14="http://schemas.microsoft.com/office/powerpoint/2010/main" val="28660554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2000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https://d.book118.com/838000121072006036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Generic 5-19">
  <a:themeElements>
    <a:clrScheme name="2_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2_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2_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主题2">
  <a:themeElements>
    <a:clrScheme name="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8">
      <vt:lpstr>Arial</vt:lpstr>
      <vt:lpstr>Calibri</vt:lpstr>
      <vt:lpstr>MS PGothic</vt:lpstr>
      <vt:lpstr>Webdings</vt:lpstr>
      <vt:lpstr>宋体</vt:lpstr>
      <vt:lpstr>Times New Roman</vt:lpstr>
      <vt:lpstr>创艺简粗黑</vt:lpstr>
      <vt:lpstr>方正楷体简体</vt:lpstr>
      <vt:lpstr>Times</vt:lpstr>
      <vt:lpstr>Symbol</vt:lpstr>
      <vt:lpstr>幼圆</vt:lpstr>
      <vt:lpstr>Verdana</vt:lpstr>
      <vt:lpstr>Myriad Web</vt:lpstr>
      <vt:lpstr>Wingdings</vt:lpstr>
      <vt:lpstr>Office Theme</vt:lpstr>
      <vt:lpstr>PowerPoint Presentation</vt:lpstr>
      <vt:lpstr>Chapter one  Atomic structure</vt:lpstr>
      <vt:lpstr>1.1  Discovering the electron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discovery of neutron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2024-09-15T21:43:36.844</cp:lastPrinted>
  <dcterms:created xsi:type="dcterms:W3CDTF">2024-09-15T13:43:36Z</dcterms:created>
  <dcterms:modified xsi:type="dcterms:W3CDTF">2024-09-15T13:43:44Z</dcterms:modified>
</cp:coreProperties>
</file>