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739CD-7714-4F6B-A085-0D866789F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46D0D-61F4-4E44-AA48-39A2BE871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1CC2E-C1E0-4B30-8637-FE95B0957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75EE7-F321-4B4E-861B-1F2E5BB6E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FF6580-BD6E-4F00-9CF1-CB3544B03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21E973-8719-4158-8653-549CFA198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FEB84F-7E19-4A95-9DE2-5694C2F4E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53EFE4-B9DB-4404-9D95-C411ED025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2E3525-D9CC-49C7-ABDB-2BC11525D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5F4397-766E-4E5B-A187-BF8634385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79B97-A9DF-4521-8479-EA217F4FD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02062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21.培训业务的品牌推广与宣传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品牌定位与核心价值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品牌视觉识别系统设计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线上宣传策略部署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线下活动推广策划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口碑传播与客户关系管理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数据监测、评估与优化调整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品牌定位与核心价值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根据培训内容和市场需求，明确目标学员的年龄、性别、职业等特征，以便进行精准的品牌推广。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确定目标学员群体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分析学员需求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关注学员心理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深入了解目标学员的学习需求、职业发展规划等，为品牌定位提供有力依据。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把握目标学员的学习动机、消费观念和心理特点，从而制定符合其心理需求的品牌推广策略。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明确培训业务目标受众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77" b="5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确立品牌独特卖点与优势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提炼品牌卖点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从培训内容、师资力量、教学方法、学员服务等方面，挖掘品牌的独特卖点，形成品牌差异化竞争优势。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突出品牌优势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重点展示品牌在培训效果、学员口碑、行业影响力等方面的优势，提升品牌的市场竞争力。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创新品牌宣传方式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运用创意和新颖的宣传手段，如短视频、直播、社交媒体等，展现品牌的独特魅力和吸引力。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确立品牌所倡导的核心价值观念，如专业、创新、服务等，为品牌塑造独特形象。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明确品牌价值观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通过培训过程中的点滴细节和学员服务，传递品牌的文化内涵和价值追求，增强学员对品牌的认同感和归属感。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传播品牌文化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运用统一的视觉识别系统、宣传语等，塑造品牌形象的一致性和辨识度，提升品牌在市场上的知名度和美誉度。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强化品牌形象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传达品牌核心价值观念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品牌视觉识别系统设计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简洁、易记、富有创意，体现培训业务的核心价值和特点。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Logo设计理念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结合培训业务的特点，运用图形、文字、色彩等元素进行设计。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Logo设计元素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制定详细的Logo使用规范，包括尺寸、颜色、背景等要求，确保在不同场合下的一致性和识别度。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Logo使用规范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Logo设计及使用规范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风格统一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确保各种宣传物料在色彩、字体、排版等方面的风格统一，形成独特的品牌识别度。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根据培训业务的特点和目标受众，选择适合的色彩搭配，营造舒适、专业的视觉感受。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色彩与风格调整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根据市场反馈和品牌定位的调整，适时对色彩搭配和风格进行微调，保持品牌的新鲜感和活力。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色彩搭配与风格统一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设计要求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注重创意和实用性，结合培训业务的特点和目标受众，打造吸引眼球的宣传物料。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应用场景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将宣传物料应用于线上线下各个渠道，如社交媒体、广告位、活动现场等，提高品牌曝光度和知名度。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宣传物料种类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设计多种类型的宣传物料，如海报、传单、展板、视频等，以满足不同场合的宣传需求。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宣传物料设计及应用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线上宣传策略部署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根据目标受众特征，选择适合的社交媒体平台进行运营，如微信、微博、抖音等。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平台选择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制定内容计划，包括主题、形式、发布频率等，确保内容质量高、有吸引力。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内容策划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通过问答、投票、话题讨论等方式，增强与受众的互动，提高品牌曝光度。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互动增强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社交媒体平台运营规划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效果评估与优化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通过数据分析工具对广告效果进行评估，根据结果优化投放策略，提高广告效果。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广告形式选择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根据受众特征和平台特点，选择适合的广告形式，如信息流广告、视频广告等。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投放策略制定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确定投放目标、预算、出价等策略，确保广告精准投放给目标受众。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网络广告投放及效果评估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https://d.book118.com/838002062054006045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2024-09-25T21:07:21.541</cp:lastPrinted>
  <dcterms:created xsi:type="dcterms:W3CDTF">2024-09-25T13:07:21Z</dcterms:created>
  <dcterms:modified xsi:type="dcterms:W3CDTF">2024-09-25T13:07:23Z</dcterms:modified>
</cp:coreProperties>
</file>