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D6FF9A-6BED-4F03-B132-A996C8A817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A866D8-1FEC-4D5B-9ED5-2B6A0BB2FB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3B81D6-0626-4099-9C4F-D56104DDF3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CEF8E0-5C9E-442B-AE95-1C24F00673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B5DEC39-A2C0-4ADA-8E6C-966EF1FD15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F33EF02-B0F0-4507-9775-81481604CB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501F571-5C9E-498C-A89B-5A9669C145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66F0E6-94EA-4BE0-B623-77A735AF1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C37761-315D-4CED-926C-693848E361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FF980E-6508-4DFD-856D-61D9B1524B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2C5FAB-803B-4C89-8B28-B0678D7B44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00210505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培养积极应对与适应能力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积极应对与适应能力的重要性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培养积极应对能力的方法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培养适应能力的方法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实践案例与经验分享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应对现代社会挑战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促进个人成长和发展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推动社会进步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3281" b="23281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66" r="556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随着社会的快速发展和变革，人们面临越来越多的挑战和压力，培养积极应对与适应能力成为应对这些挑战的关键。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积极应对与适应能力不仅有助于个人更好地适应环境，还能激发个人潜能，促进个人成长和发展。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具备积极应对与适应能力的人才更能适应社会的需求，推动社会的进步和发展。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应对能力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指个体在面对压力、挑战或逆境时，能够采取积极、有效的策略和方法来应对，从而保持心理平衡和积极心态的能力。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4648" r="14648"/>
          <a:stretch>
            <a:fillRect/>
          </a:stretch>
        </p:blipFill>
        <p:spPr>
          <a:xfrm>
            <a:off x="-344549" y="2654723"/>
            <a:ext cx="3468837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适应能力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指个体在面对环境变化时，能够调整自己的认知、情感和行为，以适应新的环境并保持良好的心理健康的能力。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积极应对与适应能力的结合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积极应对与适应能力相辅相成，共同构成个体在面对挑战和压力时的综合心理素质。通过培养积极应对与适应能力，个体能够更好地应对生活中的各种挑战和压力，保持心理健康并促进个人成长和发展。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应对与适应能力的定义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积极应对与适应能力的重要性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728" r="2872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积极应对与适应能力的培养有助于个人在面对压力时保持冷静，以更乐观的态度应对挑战。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抗压能力增强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学会积极应对和适应，有助于个人更好地管理自己的情绪，避免过度焦虑、抑郁等负面情绪的产生。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情绪管理能力提高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提升个人心理素质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419" b="341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具备积极应对和适应能力的个人，在面对问题和困难时，能够更主动地寻找解决方案，而不是被动地接受或逃避。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这种能力有助于个人在遭遇挫折或失败时，更快地恢复过来，并从中汲取经验教训，为未来的挑战做好准备。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增强应对挑战的能力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逆境中的恢复力增强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问题解决能力提升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激发创造力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积极应对与适应能力的培养，有助于个人在变化的环境中保持敏锐的洞察力，从而激发创造力和创新精神。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提升自我效能感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通过不断地积极应对挑战和适应变化，个人能够逐渐提升自我效能感，增强自信心和自尊心，进而实现自我价值的提升。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962" r="2396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促进个人成长与发展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培养积极应对能力的方法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77266" y="1657454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45020" y="1657454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160401" y="1657454"/>
            <a:ext cx="342900" cy="342900"/>
          </a:xfrm>
          <a:prstGeom prst="ellipse">
            <a:avLst/>
          </a:prstGeom>
          <a:noFill/>
          <a:ln w="13716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3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143269" y="1657454"/>
            <a:ext cx="3833103" cy="4230000"/>
            <a:chOff x="4143269" y="1657454"/>
            <a:chExt cx="3833103" cy="4230000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7976372" y="1657454"/>
              <a:ext cx="0" cy="4230000"/>
            </a:xfrm>
            <a:prstGeom prst="line">
              <a:avLst/>
            </a:prstGeom>
            <a:ln w="6350">
              <a:solidFill>
                <a:schemeClr val="lt1">
                  <a:lumMod val="85000"/>
                </a:schemeClr>
              </a:solidFill>
              <a:prstDash val="dash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4143269" y="1657454"/>
              <a:ext cx="0" cy="4230000"/>
            </a:xfrm>
            <a:prstGeom prst="line">
              <a:avLst/>
            </a:prstGeom>
            <a:ln w="6350">
              <a:solidFill>
                <a:schemeClr val="lt1">
                  <a:lumMod val="85000"/>
                </a:schemeClr>
              </a:solidFill>
              <a:prstDash val="dash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sp>
        <p:nvSpPr>
          <p:cNvPr id="8" name="TextBox 8"/>
          <p:cNvSpPr txBox="1"/>
          <p:nvPr/>
        </p:nvSpPr>
        <p:spPr>
          <a:xfrm>
            <a:off x="4311983" y="1603894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认知重构的步骤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9110" y="1605067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认知重构的概念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084857" y="1603894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认知重构的实践应用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认知重构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686748" y="2130349"/>
            <a:ext cx="3200400" cy="36518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认知重构是指通过改变对压力事件的看法和解释，从而调整自己的心态和情绪。它是一种积极的心理干预方法，有助于人们更好地应对挑战和压力。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459621" y="2130349"/>
            <a:ext cx="3200400" cy="36518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首先，要识别自己的负面思维模式，如过度概括、灾难化等；其次，通过寻找证据来挑战这些负面思维，建立更客观、积极的认知；最后，将新的认知模式应用到实际生活中，不断巩固和强化。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232494" y="2130349"/>
            <a:ext cx="3200400" cy="36518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在面对挫折、失败等压力事件时，可以通过认知重构来调整自己的心态，例如从失败中汲取经验教训，将其视为成长的机会，而非个人能力的否定。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情绪调节的概念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情绪调节是指通过一系列心理和行为策略，管理和调整自己的情绪状态。它有助于人们在面对压力和挑战时保持冷静和理智，从而更好地应对问题。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情绪调节的方法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常见的情绪调节方法包括深呼吸、冥想、运动等。这些方法可以帮助人们缓解紧张情绪，平复激动的心情，提高自我控制能力。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情绪调节的实践应用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在面对冲突、紧张的工作或生活情境时，可以通过情绪调节来保持冷静和理智。例如，在感到愤怒或焦虑时，可以尝试进行深呼吸或冥想练习，以平复情绪并恢复冷静思考的能力。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情绪调节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社会支持的概念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社会支持是指来自家人、朋友、同事等社会网络成员的情感、信息和实质性帮助。它是一种重要的心理资源，有助于人们更好地应对压力和挑战。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积极寻求社会支持的方法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首先，要识别自己的社会支持网络，包括可以信赖和依靠的人；其次，在遇到困难时主动寻求他们的帮助和支持；最后，通过与他人交流、分享经验和感受来减轻心理压力。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社会支持的实践应用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在面对工作压力、生活挑战等问题时，可以积极寻求家人、朋友或同事的支持和帮助。例如，与他们分享自己的感受和经历，听取他们的建议和意见，从而获得更多的情感支持和实质性帮助。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积极寻求社会支持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https://d.book118.com/838002105053006025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2024-09-02T00:44:38.354</cp:lastPrinted>
  <dcterms:created xsi:type="dcterms:W3CDTF">2024-09-01T16:44:38Z</dcterms:created>
  <dcterms:modified xsi:type="dcterms:W3CDTF">2024-09-01T16:44:40Z</dcterms:modified>
</cp:coreProperties>
</file>