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5A166-2440-432C-9A29-4ACD100B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686B3-06E5-43EB-B734-413D599C7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9212E-9C59-4DF8-B13E-3939FDEF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7863A-F539-4F6C-A43F-903BD630F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73459-2BB1-4CD8-81B2-1291D446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421691-B82C-4934-8E0F-284EDD53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B8BE3-7703-4BC4-8FB4-55B732FD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364753-8C42-4C9B-97DB-E281ACBDC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74AA0-AAE4-422F-A8EE-F02A945B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358F2-6F41-43F7-B7A5-E507CDDC0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6A652-94F1-4C4D-B547-A701291F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2136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Fluent入门教程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Fluent软件安装与配置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Fluent软件基本操作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Fluent软件前处理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Fluent软件求解过程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Fluent软件应用实例分析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诞生与发展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收购与整合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Fluent软件背景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2006年，Fluent被ANSYS公司收购，成为ANSYS旗下重要的CFD软件品牌。此后，Fluent与ANSYS其他产品线进行了深度整合，为用户提供更全面的仿真解决方案。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Fluent软件起源于1983年，由Fluent Inc.公司开发，专注于流体动力学（CFD）模拟。经过多次版本迭代，现已成为工程领域广泛应用的CFD工具。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能源与动力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用于飞机、火箭、导弹等飞行器的气动性能分析，以及航天器在太空环境中的热传导模拟。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在汽车设计过程中，Fluent可用于分析车身外流场、发动机舱内流场以及车辆热管理系统等。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用于电子设备散热设计、电子封装热分析以及电子器件的热可靠性评估。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应用于石油、天然气、核能等能源领域的管道流动、燃烧过程以及热交换器设计等。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在建筑领域，Fluent可分析建筑物的风环境、室内空气质量以及建筑能耗等。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Fluent软件应用领域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汽车工程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丰富的物理模型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Fluent提供了多种物理模型，如传热、传质、辐射、燃烧等，可满足不同领域的需求。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强大的求解器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Fluent具备先进的数值求解技术，能够处理复杂的流动现象，如湍流、多相流、化学反应等。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易用的前后处理工具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Fluent配备了直观的前处理工具，方便用户建立几何模型和网格划分。同时，后处理功能强大，支持多种数据可视化方式。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与其他软件的兼容性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Fluent可以与多种CAD、CAE软件进行数据交换，如SolidWorks、CATIA、ANSYS等，实现无缝集成。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良好的开放性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Fluent支持用户自定义函数（UDF），允许用户根据实际需求编写自己的程序代码，扩展软件功能。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Fluent软件特点与优势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Fluent软件安装与配置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583" b="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按照安装向导的指示，完成Fluent软件的安装，包括选择安装目录、接受许可协议等步骤。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获取Fluent软件安装包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从官方网站或授权渠道下载Fluent软件的安装包。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确保计算机满足Fluent软件的最低系统要求，并备份重要数据。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安装Fluent软件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在安装完成后，启动Fluent软件。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启动Fluent软件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根据实际需要，配置Fluent软件的运行环境，如设置工作目录、选择求解器等。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配置软件环境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将需要模拟的模型导入Fluent，并生成计算网格。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加载模型与网格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配置Fluent软件环境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安装失败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检查计算机是否满足最低系统要求，并尝试以管理员身份运行安装程序。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无法启动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检查安装目录是否正确，以及是否存在软件冲突。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10" r="217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检查环境变量设置是否正确，特别是路径和库文件设置。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检查模型是否完整，以及网格参数设置是否合理。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网格生成失败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环境变量设置错误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计算失败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检查模型设置、边界条件等是否正确，以及计算机性能是否满足要求。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结果不准确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调整模型参数、网格精度等，以提高计算结果的准确性。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Fluent软件基本操作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显示当前操作状态和提示信息。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显示当前选中对象的属性信息，如尺寸、位置、材料等。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绘图区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显示当前打开的模型或数据，可以进行缩放、旋转、平移等操作。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菜单栏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包含文件、编辑、视图、工具、窗口和帮助等菜单，提供软件的基本功能和操作命令。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提供常用命令的快捷方式，如新建、打开、保存、打印等。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Fluent软件界面介绍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新建模型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选择适当的建模方式（如2D或3D），设置模型尺寸和单位，开始构建几何模型。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导入模型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支持多种CAD格式文件的导入，如STEP、IGES、STL等。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网格划分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对模型进行网格划分，可以选择自动划分或手动划分，设置网格大小和密度等参数。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边界条件设置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为模型的各个部分设置适当的边界条件，如入口、出口、壁面等。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物理模型选择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根据实际问题选择合适的物理模型，如层流、湍流、多相流等。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求解设置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设置求解器参数，如迭代次数、收敛标准等，开始进行计算。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Fluent软件基本功能操作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动网格技术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多物理场耦合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自定义函数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后处理功能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Fluent软件高级功能操作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对于涉及运动边界的问题，可以使用动网格技术进行处理，实现网格的自动更新。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Fluent支持多物理场耦合计算，如流固耦合、流热耦合等，可以更加准确地模拟实际问题。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Fluent提供丰富的后处理功能，如数据提取、图形显示、动画演示等，方便用户对计算结果进行分析和展示。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用户可以通过编写自定义函数实现一些特殊功能的计算和模拟。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https://d.book118.com/838002136114006032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2024-09-10T09:13:23.362</cp:lastPrinted>
  <dcterms:created xsi:type="dcterms:W3CDTF">2024-09-10T01:13:23Z</dcterms:created>
  <dcterms:modified xsi:type="dcterms:W3CDTF">2024-09-10T01:13:25Z</dcterms:modified>
</cp:coreProperties>
</file>