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74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5143500"/>
  <p:notesSz cx="6858000" cy="9144000"/>
  <p:embeddedFontLst>
    <p:embeddedFont>
      <p:font typeface="等线" panose="02010600030101010101" pitchFamily="2" charset="-122"/>
      <p:regular r:id="rId18"/>
      <p:bold r:id="rId19"/>
    </p:embeddedFont>
    <p:embeddedFont>
      <p:font typeface="微软雅黑" panose="020B0503020204020204" pitchFamily="2" charset="-122"/>
      <p:regular r:id="rId20"/>
      <p:bold r:id="rId21"/>
    </p:embeddedFont>
    <p:embeddedFont>
      <p:font typeface="Calibri" panose="020F0502020204030204" pitchFamily="2" charset="0"/>
      <p:regular r:id="rId22"/>
      <p:bold r:id="rId23"/>
      <p:italic r:id="rId24"/>
      <p:boldItalic r:id="rId25"/>
    </p:embeddedFont>
    <p:embeddedFont>
      <p:font typeface="Calibri Light" panose="020F0302020204030204" pitchFamily="2" charset="0"/>
      <p:regular r:id="rId26"/>
      <p:italic r:id="rId27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font" Target="fonts/font6.fntdata" /><Relationship Id="rId24" Type="http://schemas.openxmlformats.org/officeDocument/2006/relationships/font" Target="fonts/font7.fntdata" /><Relationship Id="rId25" Type="http://schemas.openxmlformats.org/officeDocument/2006/relationships/font" Target="fonts/font8.fntdata" /><Relationship Id="rId26" Type="http://schemas.openxmlformats.org/officeDocument/2006/relationships/font" Target="fonts/font9.fntdata" /><Relationship Id="rId27" Type="http://schemas.openxmlformats.org/officeDocument/2006/relationships/font" Target="fonts/font10.fntdata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59C5E-CE36-4E67-AD5E-8A7D0FF96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A0FBF-E4B0-47C1-9D93-20CF438DB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E4421-9489-420D-933E-5BEF432C2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89CAB-FC83-4B50-BD51-05A6FD9D1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0DE029-234D-48C5-8609-52E987877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730932-22EA-4CC4-8DDE-03A7F8DB1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2887D6-8A36-4AA2-9912-7F33DC348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FA3BC-C49B-424D-AD53-086DBD693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73A62-468C-4EBD-BED5-57CC20030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DD662-37AA-4FA5-B1CA-ACA358E0D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C3870-3D41-481C-A522-EAC607807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/>
              <a:t>11/26/2021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/>
              <a:t>‹#›</a:t>
            </a:fld>
            <a:endParaRPr 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/>
          <a:srcRect r="1941" b="4255"/>
          <a:stretch>
            <a:fillRect/>
          </a:stretch>
        </p:blipFill>
        <p:spPr>
          <a:xfrm>
            <a:off x="0" y="0"/>
            <a:ext cx="9144000" cy="51435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15"/>
          </a:p>
        </p:txBody>
      </p:sp>
      <p:sp>
        <p:nvSpPr>
          <p:cNvPr id="3" name="矩形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8EB18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15"/>
          </a:p>
        </p:txBody>
      </p:sp>
      <p:sp>
        <p:nvSpPr>
          <p:cNvPr id="4" name="平行四边形 3"/>
          <p:cNvSpPr/>
          <p:nvPr userDrawn="1"/>
        </p:nvSpPr>
        <p:spPr>
          <a:xfrm flipH="1" flipV="1">
            <a:off x="453629" y="0"/>
            <a:ext cx="8236744" cy="5143500"/>
          </a:xfrm>
          <a:prstGeom prst="parallelogram">
            <a:avLst>
              <a:gd name="adj" fmla="val 19861"/>
            </a:avLst>
          </a:prstGeom>
          <a:solidFill>
            <a:schemeClr val="accent1">
              <a:lumMod val="20000"/>
              <a:lumOff val="80000"/>
              <a:alpha val="1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15"/>
          </a:p>
        </p:txBody>
      </p:sp>
    </p:spTree>
    <p:extLst>
      <p:ext uri="{BB962C8B-B14F-4D97-AF65-F5344CB8AC3E}">
        <p14:creationId xmlns:p14="http://schemas.microsoft.com/office/powerpoint/2010/main" val="209366803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125989800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443832481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>
  <p:cSld name="1_节标题">
    <p:bg>
      <p:bgPr>
        <a:solidFill>
          <a:srgbClr val="3FAB9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AutoShape 3"/>
          <p:cNvSpPr>
            <a:spLocks noChangeAspect="1" noChangeArrowheads="1" noTextEdit="1"/>
          </p:cNvSpPr>
          <p:nvPr userDrawn="1"/>
        </p:nvSpPr>
        <p:spPr bwMode="auto">
          <a:xfrm>
            <a:off x="-180975" y="3057525"/>
            <a:ext cx="9505950" cy="2200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55" tIns="34278" rIns="68555" bIns="34278" numCol="1" anchor="t" anchorCtr="0" compatLnSpc="1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350"/>
          </a:p>
        </p:txBody>
      </p:sp>
      <p:sp>
        <p:nvSpPr>
          <p:cNvPr id="16" name="任意多边形 15"/>
          <p:cNvSpPr/>
          <p:nvPr userDrawn="1"/>
        </p:nvSpPr>
        <p:spPr>
          <a:xfrm>
            <a:off x="0" y="3055059"/>
            <a:ext cx="9137451" cy="2088441"/>
          </a:xfrm>
          <a:custGeom>
            <a:gdLst>
              <a:gd name="connsiteX0" fmla="*/ 7057208 w 12183268"/>
              <a:gd name="connsiteY0" fmla="*/ 245 h 2784588"/>
              <a:gd name="connsiteX1" fmla="*/ 9767339 w 12183268"/>
              <a:gd name="connsiteY1" fmla="*/ 1225018 h 2784588"/>
              <a:gd name="connsiteX2" fmla="*/ 12092743 w 12183268"/>
              <a:gd name="connsiteY2" fmla="*/ 2170833 h 2784588"/>
              <a:gd name="connsiteX3" fmla="*/ 12183268 w 12183268"/>
              <a:gd name="connsiteY3" fmla="*/ 2170415 h 2784588"/>
              <a:gd name="connsiteX4" fmla="*/ 12183268 w 12183268"/>
              <a:gd name="connsiteY4" fmla="*/ 2784588 h 2784588"/>
              <a:gd name="connsiteX5" fmla="*/ 0 w 12183268"/>
              <a:gd name="connsiteY5" fmla="*/ 2784588 h 2784588"/>
              <a:gd name="connsiteX6" fmla="*/ 0 w 12183268"/>
              <a:gd name="connsiteY6" fmla="*/ 2246065 h 2784588"/>
              <a:gd name="connsiteX7" fmla="*/ 48994 w 12183268"/>
              <a:gd name="connsiteY7" fmla="*/ 2257573 h 2784588"/>
              <a:gd name="connsiteX8" fmla="*/ 4795897 w 12183268"/>
              <a:gd name="connsiteY8" fmla="*/ 1050443 h 2784588"/>
              <a:gd name="connsiteX9" fmla="*/ 7057208 w 12183268"/>
              <a:gd name="connsiteY9" fmla="*/ 245 h 27845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183268" h="2784588">
                <a:moveTo>
                  <a:pt x="7057208" y="245"/>
                </a:moveTo>
                <a:cubicBezTo>
                  <a:pt x="8259876" y="16131"/>
                  <a:pt x="9294458" y="803458"/>
                  <a:pt x="9767339" y="1225018"/>
                </a:cubicBezTo>
                <a:cubicBezTo>
                  <a:pt x="10429373" y="1815203"/>
                  <a:pt x="11288543" y="2151739"/>
                  <a:pt x="12092743" y="2170833"/>
                </a:cubicBezTo>
                <a:lnTo>
                  <a:pt x="12183268" y="2170415"/>
                </a:lnTo>
                <a:lnTo>
                  <a:pt x="12183268" y="2784588"/>
                </a:lnTo>
                <a:lnTo>
                  <a:pt x="0" y="2784588"/>
                </a:lnTo>
                <a:lnTo>
                  <a:pt x="0" y="2246065"/>
                </a:lnTo>
                <a:lnTo>
                  <a:pt x="48994" y="2257573"/>
                </a:lnTo>
                <a:cubicBezTo>
                  <a:pt x="853961" y="2439454"/>
                  <a:pt x="3154429" y="2763839"/>
                  <a:pt x="4795897" y="1050443"/>
                </a:cubicBezTo>
                <a:cubicBezTo>
                  <a:pt x="5553497" y="258901"/>
                  <a:pt x="6335608" y="-9287"/>
                  <a:pt x="7057208" y="245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  <a:alpha val="23000"/>
            </a:schemeClr>
          </a:solidFill>
          <a:ln>
            <a:noFill/>
          </a:ln>
        </p:spPr>
        <p:txBody>
          <a:bodyPr vert="horz" wrap="square" lIns="68555" tIns="34278" rIns="68555" bIns="34278" numCol="1" anchor="t" anchorCtr="0" compatLnSpc="1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350">
              <a:solidFill>
                <a:srgbClr val="000000"/>
              </a:solidFill>
            </a:endParaRPr>
          </a:p>
        </p:txBody>
      </p:sp>
      <p:sp>
        <p:nvSpPr>
          <p:cNvPr id="19" name="任意多边形 18"/>
          <p:cNvSpPr/>
          <p:nvPr userDrawn="1"/>
        </p:nvSpPr>
        <p:spPr>
          <a:xfrm>
            <a:off x="0" y="3666567"/>
            <a:ext cx="9137451" cy="1476933"/>
          </a:xfrm>
          <a:custGeom>
            <a:gdLst>
              <a:gd name="connsiteX0" fmla="*/ 2080179 w 12183268"/>
              <a:gd name="connsiteY0" fmla="*/ 2342 h 1969244"/>
              <a:gd name="connsiteX1" fmla="*/ 5419803 w 12183268"/>
              <a:gd name="connsiteY1" fmla="*/ 1169740 h 1969244"/>
              <a:gd name="connsiteX2" fmla="*/ 11955019 w 12183268"/>
              <a:gd name="connsiteY2" fmla="*/ 201931 h 1969244"/>
              <a:gd name="connsiteX3" fmla="*/ 12183268 w 12183268"/>
              <a:gd name="connsiteY3" fmla="*/ 207500 h 1969244"/>
              <a:gd name="connsiteX4" fmla="*/ 12183268 w 12183268"/>
              <a:gd name="connsiteY4" fmla="*/ 1969244 h 1969244"/>
              <a:gd name="connsiteX5" fmla="*/ 0 w 12183268"/>
              <a:gd name="connsiteY5" fmla="*/ 1969244 h 1969244"/>
              <a:gd name="connsiteX6" fmla="*/ 0 w 12183268"/>
              <a:gd name="connsiteY6" fmla="*/ 257543 h 1969244"/>
              <a:gd name="connsiteX7" fmla="*/ 65836 w 12183268"/>
              <a:gd name="connsiteY7" fmla="*/ 239350 h 1969244"/>
              <a:gd name="connsiteX8" fmla="*/ 2080179 w 12183268"/>
              <a:gd name="connsiteY8" fmla="*/ 2342 h 1969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83268" h="1969244">
                <a:moveTo>
                  <a:pt x="2080179" y="2342"/>
                </a:moveTo>
                <a:cubicBezTo>
                  <a:pt x="3107613" y="29432"/>
                  <a:pt x="4327967" y="298537"/>
                  <a:pt x="5419803" y="1169740"/>
                </a:cubicBezTo>
                <a:cubicBezTo>
                  <a:pt x="7759452" y="3038463"/>
                  <a:pt x="9599486" y="238865"/>
                  <a:pt x="11955019" y="201931"/>
                </a:cubicBezTo>
                <a:lnTo>
                  <a:pt x="12183268" y="207500"/>
                </a:lnTo>
                <a:lnTo>
                  <a:pt x="12183268" y="1969244"/>
                </a:lnTo>
                <a:lnTo>
                  <a:pt x="0" y="1969244"/>
                </a:lnTo>
                <a:lnTo>
                  <a:pt x="0" y="257543"/>
                </a:lnTo>
                <a:lnTo>
                  <a:pt x="65836" y="239350"/>
                </a:lnTo>
                <a:cubicBezTo>
                  <a:pt x="460599" y="133711"/>
                  <a:pt x="1199521" y="-20877"/>
                  <a:pt x="2080179" y="2342"/>
                </a:cubicBezTo>
                <a:close/>
              </a:path>
            </a:pathLst>
          </a:custGeom>
          <a:solidFill>
            <a:schemeClr val="accent6">
              <a:lumMod val="40000"/>
              <a:lumOff val="60000"/>
              <a:alpha val="27000"/>
            </a:schemeClr>
          </a:solidFill>
          <a:ln>
            <a:noFill/>
          </a:ln>
        </p:spPr>
        <p:txBody>
          <a:bodyPr vert="horz" wrap="square" lIns="68555" tIns="34278" rIns="68555" bIns="34278" numCol="1" anchor="t" anchorCtr="0" compatLnSpc="1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35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306538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008CA42-8B09-48B6-99BD-A046BEDA2134}" type="datetimeFigureOut">
              <a:rPr lang="zh-CN" altLang="en-US" smtClean="0"/>
              <a:t>2021/11/26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F537E9B-EF11-4133-95AC-E88DA32C916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8" r:id="rId2"/>
    <p:sldLayoutId id="2147483743" r:id="rId3"/>
    <p:sldLayoutId id="2147483744" r:id="rId4"/>
    <p:sldLayoutId id="2147483745" r:id="rId5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em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0302701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组合 13">
            <a:extLst>
              <a:ext uri="{FF2B5EF4-FFF2-40B4-BE49-F238E27FC236}">
                <a16:creationId xmlns:a16="http://schemas.microsoft.com/office/drawing/2014/main" id="{7D98CEE3-2ECE-43E0-9A8A-42CEF9BA2D28}"/>
              </a:ext>
            </a:extLst>
          </p:cNvPr>
          <p:cNvGrpSpPr/>
          <p:nvPr/>
        </p:nvGrpSpPr>
        <p:grpSpPr>
          <a:xfrm>
            <a:off x="4529474" y="868437"/>
            <a:ext cx="3875486" cy="3345821"/>
            <a:chOff x="4744594" y="933142"/>
            <a:chExt cx="3534808" cy="3195763"/>
          </a:xfrm>
        </p:grpSpPr>
        <p:pic>
          <p:nvPicPr>
            <p:cNvPr id="15" name="图片 14">
              <a:extLst>
                <a:ext uri="{FF2B5EF4-FFF2-40B4-BE49-F238E27FC236}">
                  <a16:creationId xmlns:a16="http://schemas.microsoft.com/office/drawing/2014/main" id="{17B1531D-165C-495C-B645-3C679837835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0989718" flipV="1">
              <a:off x="4744594" y="933142"/>
              <a:ext cx="3534808" cy="3195763"/>
            </a:xfrm>
            <a:prstGeom prst="rect">
              <a:avLst/>
            </a:prstGeom>
          </p:spPr>
        </p:pic>
        <p:sp>
          <p:nvSpPr>
            <p:cNvPr id="16" name="矩形 15">
              <a:extLst>
                <a:ext uri="{FF2B5EF4-FFF2-40B4-BE49-F238E27FC236}">
                  <a16:creationId xmlns:a16="http://schemas.microsoft.com/office/drawing/2014/main" id="{C9B4E774-94CF-4634-8D4F-57AFDF31BA2E}"/>
                </a:ext>
              </a:extLst>
            </p:cNvPr>
            <p:cNvSpPr/>
            <p:nvPr/>
          </p:nvSpPr>
          <p:spPr>
            <a:xfrm>
              <a:off x="5326423" y="1494815"/>
              <a:ext cx="2681418" cy="1613116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800" b="1">
                  <a:solidFill>
                    <a:srgbClr val="C0504D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 </a:t>
              </a:r>
              <a:r>
                <a:rPr lang="zh-CN" altLang="en-US" sz="2400" b="1">
                  <a:solidFill>
                    <a:srgbClr val="C0504D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Times New Roman" panose="02020603050405020304" pitchFamily="18" charset="0"/>
                </a:rPr>
                <a:t>联合国总部门前的雕塑，表达了人们的什么愿望？</a:t>
              </a:r>
              <a:endParaRPr lang="zh-CN" altLang="en-US" sz="1800" b="1">
                <a:solidFill>
                  <a:srgbClr val="C0504D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2" name="组合 1">
            <a:extLst>
              <a:ext uri="{FF2B5EF4-FFF2-40B4-BE49-F238E27FC236}">
                <a16:creationId xmlns:a16="http://schemas.microsoft.com/office/drawing/2014/main" id="{196D44F6-D6CC-4705-9794-4B3068AA889A}"/>
              </a:ext>
            </a:extLst>
          </p:cNvPr>
          <p:cNvGrpSpPr/>
          <p:nvPr/>
        </p:nvGrpSpPr>
        <p:grpSpPr>
          <a:xfrm rot="-300000">
            <a:off x="1903371" y="397074"/>
            <a:ext cx="2481943" cy="2138069"/>
            <a:chOff x="992629" y="1780024"/>
            <a:chExt cx="2575629" cy="2131409"/>
          </a:xfrm>
        </p:grpSpPr>
        <p:pic>
          <p:nvPicPr>
            <p:cNvPr id="7" name="Picture 3" descr="xinsimple_3490f099561e42c79acaabe340cf97e2">
              <a:extLst>
                <a:ext uri="{FF2B5EF4-FFF2-40B4-BE49-F238E27FC236}">
                  <a16:creationId xmlns:a16="http://schemas.microsoft.com/office/drawing/2014/main" id="{6FDDE9DE-D25D-41BC-A341-440DD16DC07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92629" y="1780024"/>
              <a:ext cx="2575629" cy="179285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" name="矩形 6">
              <a:extLst>
                <a:ext uri="{FF2B5EF4-FFF2-40B4-BE49-F238E27FC236}">
                  <a16:creationId xmlns:a16="http://schemas.microsoft.com/office/drawing/2014/main" id="{3D768EBB-3819-4C21-A4B5-FC930DF172C8}"/>
                </a:ext>
              </a:extLst>
            </p:cNvPr>
            <p:cNvSpPr/>
            <p:nvPr/>
          </p:nvSpPr>
          <p:spPr>
            <a:xfrm>
              <a:off x="1473574" y="3572879"/>
              <a:ext cx="1613737" cy="33855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6858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6858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6858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6858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6858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lang="en-US" altLang="zh-CN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【</a:t>
              </a:r>
              <a:r>
                <a: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铸剑为犁</a:t>
              </a:r>
              <a:r>
                <a:rPr lang="en-US" altLang="zh-CN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】</a:t>
              </a:r>
              <a:endPara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3" name="组合 2">
            <a:extLst>
              <a:ext uri="{FF2B5EF4-FFF2-40B4-BE49-F238E27FC236}">
                <a16:creationId xmlns:a16="http://schemas.microsoft.com/office/drawing/2014/main" id="{5A2281DF-E652-402A-BD99-DA101A452B22}"/>
              </a:ext>
            </a:extLst>
          </p:cNvPr>
          <p:cNvGrpSpPr/>
          <p:nvPr/>
        </p:nvGrpSpPr>
        <p:grpSpPr>
          <a:xfrm rot="300000">
            <a:off x="1869165" y="2675814"/>
            <a:ext cx="2481943" cy="2151600"/>
            <a:chOff x="4215436" y="3606937"/>
            <a:chExt cx="2481943" cy="1980895"/>
          </a:xfrm>
        </p:grpSpPr>
        <p:pic>
          <p:nvPicPr>
            <p:cNvPr id="9" name="Picture 4" descr="8">
              <a:extLst>
                <a:ext uri="{FF2B5EF4-FFF2-40B4-BE49-F238E27FC236}">
                  <a16:creationId xmlns:a16="http://schemas.microsoft.com/office/drawing/2014/main" id="{B2FDFC8E-CC4C-4BF7-9D74-EC3E19123E0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215436" y="3606937"/>
              <a:ext cx="2481943" cy="165577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" name="矩形 7">
              <a:extLst>
                <a:ext uri="{FF2B5EF4-FFF2-40B4-BE49-F238E27FC236}">
                  <a16:creationId xmlns:a16="http://schemas.microsoft.com/office/drawing/2014/main" id="{33992ED0-762D-450B-B778-8BC80248B48A}"/>
                </a:ext>
              </a:extLst>
            </p:cNvPr>
            <p:cNvSpPr/>
            <p:nvPr/>
          </p:nvSpPr>
          <p:spPr>
            <a:xfrm>
              <a:off x="4571998" y="5276138"/>
              <a:ext cx="1768817" cy="31169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342900" indent="-342900" algn="l" defTabSz="6858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6858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6858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6858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6858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>
                <a:spcBef>
                  <a:spcPct val="0"/>
                </a:spcBef>
                <a:buNone/>
              </a:pPr>
              <a:r>
                <a:rPr lang="en-US" altLang="zh-CN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【</a:t>
              </a:r>
              <a:r>
                <a: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弯曲的手枪</a:t>
              </a:r>
              <a:r>
                <a:rPr lang="en-US" altLang="zh-CN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】</a:t>
              </a:r>
              <a:endPara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8EB18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1" name="任意多边形: 形状 950"/>
          <p:cNvSpPr/>
          <p:nvPr/>
        </p:nvSpPr>
        <p:spPr>
          <a:xfrm rot="20878885">
            <a:off x="6850486" y="-965342"/>
            <a:ext cx="3152900" cy="5237118"/>
          </a:xfrm>
          <a:custGeom>
            <a:gdLst>
              <a:gd name="connsiteX0" fmla="*/ 1655064 w 4203867"/>
              <a:gd name="connsiteY0" fmla="*/ 6186446 h 6982824"/>
              <a:gd name="connsiteX1" fmla="*/ 1560929 w 4203867"/>
              <a:gd name="connsiteY1" fmla="*/ 6628611 h 6982824"/>
              <a:gd name="connsiteX2" fmla="*/ 1931359 w 4203867"/>
              <a:gd name="connsiteY2" fmla="*/ 6707474 h 6982824"/>
              <a:gd name="connsiteX3" fmla="*/ 2025494 w 4203867"/>
              <a:gd name="connsiteY3" fmla="*/ 6265309 h 6982824"/>
              <a:gd name="connsiteX4" fmla="*/ 1791259 w 4203867"/>
              <a:gd name="connsiteY4" fmla="*/ 5546720 h 6982824"/>
              <a:gd name="connsiteX5" fmla="*/ 1697124 w 4203867"/>
              <a:gd name="connsiteY5" fmla="*/ 5988884 h 6982824"/>
              <a:gd name="connsiteX6" fmla="*/ 2067554 w 4203867"/>
              <a:gd name="connsiteY6" fmla="*/ 6067747 h 6982824"/>
              <a:gd name="connsiteX7" fmla="*/ 2161689 w 4203867"/>
              <a:gd name="connsiteY7" fmla="*/ 5625583 h 6982824"/>
              <a:gd name="connsiteX8" fmla="*/ 1910063 w 4203867"/>
              <a:gd name="connsiteY8" fmla="*/ 4988680 h 6982824"/>
              <a:gd name="connsiteX9" fmla="*/ 1833068 w 4203867"/>
              <a:gd name="connsiteY9" fmla="*/ 5350334 h 6982824"/>
              <a:gd name="connsiteX10" fmla="*/ 2203499 w 4203867"/>
              <a:gd name="connsiteY10" fmla="*/ 5429197 h 6982824"/>
              <a:gd name="connsiteX11" fmla="*/ 2280493 w 4203867"/>
              <a:gd name="connsiteY11" fmla="*/ 5067543 h 6982824"/>
              <a:gd name="connsiteX12" fmla="*/ 2209791 w 4203867"/>
              <a:gd name="connsiteY12" fmla="*/ 5052491 h 6982824"/>
              <a:gd name="connsiteX13" fmla="*/ 1956080 w 4203867"/>
              <a:gd name="connsiteY13" fmla="*/ 4998477 h 6982824"/>
              <a:gd name="connsiteX14" fmla="*/ 2055020 w 4203867"/>
              <a:gd name="connsiteY14" fmla="*/ 4307795 h 6982824"/>
              <a:gd name="connsiteX15" fmla="*/ 1960886 w 4203867"/>
              <a:gd name="connsiteY15" fmla="*/ 4749959 h 6982824"/>
              <a:gd name="connsiteX16" fmla="*/ 2331316 w 4203867"/>
              <a:gd name="connsiteY16" fmla="*/ 4828822 h 6982824"/>
              <a:gd name="connsiteX17" fmla="*/ 2425451 w 4203867"/>
              <a:gd name="connsiteY17" fmla="*/ 4386658 h 6982824"/>
              <a:gd name="connsiteX18" fmla="*/ 2191215 w 4203867"/>
              <a:gd name="connsiteY18" fmla="*/ 3668069 h 6982824"/>
              <a:gd name="connsiteX19" fmla="*/ 2097081 w 4203867"/>
              <a:gd name="connsiteY19" fmla="*/ 4110232 h 6982824"/>
              <a:gd name="connsiteX20" fmla="*/ 2467511 w 4203867"/>
              <a:gd name="connsiteY20" fmla="*/ 4189095 h 6982824"/>
              <a:gd name="connsiteX21" fmla="*/ 2561645 w 4203867"/>
              <a:gd name="connsiteY21" fmla="*/ 3746932 h 6982824"/>
              <a:gd name="connsiteX22" fmla="*/ 2326909 w 4203867"/>
              <a:gd name="connsiteY22" fmla="*/ 3030695 h 6982824"/>
              <a:gd name="connsiteX23" fmla="*/ 2233025 w 4203867"/>
              <a:gd name="connsiteY23" fmla="*/ 3471683 h 6982824"/>
              <a:gd name="connsiteX24" fmla="*/ 2603455 w 4203867"/>
              <a:gd name="connsiteY24" fmla="*/ 3550546 h 6982824"/>
              <a:gd name="connsiteX25" fmla="*/ 2697340 w 4203867"/>
              <a:gd name="connsiteY25" fmla="*/ 3109558 h 6982824"/>
              <a:gd name="connsiteX26" fmla="*/ 2447080 w 4203867"/>
              <a:gd name="connsiteY26" fmla="*/ 2466230 h 6982824"/>
              <a:gd name="connsiteX27" fmla="*/ 2368718 w 4203867"/>
              <a:gd name="connsiteY27" fmla="*/ 2834308 h 6982824"/>
              <a:gd name="connsiteX28" fmla="*/ 2739148 w 4203867"/>
              <a:gd name="connsiteY28" fmla="*/ 2913171 h 6982824"/>
              <a:gd name="connsiteX29" fmla="*/ 2817511 w 4203867"/>
              <a:gd name="connsiteY29" fmla="*/ 2545093 h 6982824"/>
              <a:gd name="connsiteX30" fmla="*/ 2536208 w 4203867"/>
              <a:gd name="connsiteY30" fmla="*/ 2047587 h 6982824"/>
              <a:gd name="connsiteX31" fmla="*/ 2483883 w 4203867"/>
              <a:gd name="connsiteY31" fmla="*/ 2293363 h 6982824"/>
              <a:gd name="connsiteX32" fmla="*/ 2854313 w 4203867"/>
              <a:gd name="connsiteY32" fmla="*/ 2372226 h 6982824"/>
              <a:gd name="connsiteX33" fmla="*/ 2906638 w 4203867"/>
              <a:gd name="connsiteY33" fmla="*/ 2126450 h 6982824"/>
              <a:gd name="connsiteX34" fmla="*/ 2749173 w 4203867"/>
              <a:gd name="connsiteY34" fmla="*/ 1168516 h 6982824"/>
              <a:gd name="connsiteX35" fmla="*/ 2332435 w 4203867"/>
              <a:gd name="connsiteY35" fmla="*/ 1439970 h 6982824"/>
              <a:gd name="connsiteX36" fmla="*/ 2285618 w 4203867"/>
              <a:gd name="connsiteY36" fmla="*/ 1659876 h 6982824"/>
              <a:gd name="connsiteX37" fmla="*/ 2851259 w 4203867"/>
              <a:gd name="connsiteY37" fmla="*/ 1780298 h 6982824"/>
              <a:gd name="connsiteX38" fmla="*/ 2971431 w 4203867"/>
              <a:gd name="connsiteY38" fmla="*/ 1215834 h 6982824"/>
              <a:gd name="connsiteX39" fmla="*/ 1027558 w 4203867"/>
              <a:gd name="connsiteY39" fmla="*/ 801992 h 6982824"/>
              <a:gd name="connsiteX40" fmla="*/ 730632 w 4203867"/>
              <a:gd name="connsiteY40" fmla="*/ 995695 h 6982824"/>
              <a:gd name="connsiteX41" fmla="*/ 975233 w 4203867"/>
              <a:gd name="connsiteY41" fmla="*/ 1047770 h 6982824"/>
              <a:gd name="connsiteX42" fmla="*/ 3734799 w 4203867"/>
              <a:gd name="connsiteY42" fmla="*/ 1250508 h 6982824"/>
              <a:gd name="connsiteX43" fmla="*/ 3656436 w 4203867"/>
              <a:gd name="connsiteY43" fmla="*/ 1618586 h 6982824"/>
              <a:gd name="connsiteX44" fmla="*/ 3928085 w 4203867"/>
              <a:gd name="connsiteY44" fmla="*/ 1676419 h 6982824"/>
              <a:gd name="connsiteX45" fmla="*/ 4006448 w 4203867"/>
              <a:gd name="connsiteY45" fmla="*/ 1308341 h 6982824"/>
              <a:gd name="connsiteX46" fmla="*/ 3317331 w 4203867"/>
              <a:gd name="connsiteY46" fmla="*/ 1161631 h 6982824"/>
              <a:gd name="connsiteX47" fmla="*/ 3238969 w 4203867"/>
              <a:gd name="connsiteY47" fmla="*/ 1529709 h 6982824"/>
              <a:gd name="connsiteX48" fmla="*/ 3484746 w 4203867"/>
              <a:gd name="connsiteY48" fmla="*/ 1582034 h 6982824"/>
              <a:gd name="connsiteX49" fmla="*/ 3563108 w 4203867"/>
              <a:gd name="connsiteY49" fmla="*/ 1213956 h 6982824"/>
              <a:gd name="connsiteX50" fmla="*/ 2161355 w 4203867"/>
              <a:gd name="connsiteY50" fmla="*/ 915529 h 6982824"/>
              <a:gd name="connsiteX51" fmla="*/ 2098515 w 4203867"/>
              <a:gd name="connsiteY51" fmla="*/ 1210697 h 6982824"/>
              <a:gd name="connsiteX52" fmla="*/ 2456523 w 4203867"/>
              <a:gd name="connsiteY52" fmla="*/ 978369 h 6982824"/>
              <a:gd name="connsiteX53" fmla="*/ 1619235 w 4203867"/>
              <a:gd name="connsiteY53" fmla="*/ 800114 h 6982824"/>
              <a:gd name="connsiteX54" fmla="*/ 1540873 w 4203867"/>
              <a:gd name="connsiteY54" fmla="*/ 1168192 h 6982824"/>
              <a:gd name="connsiteX55" fmla="*/ 1910126 w 4203867"/>
              <a:gd name="connsiteY55" fmla="*/ 1246804 h 6982824"/>
              <a:gd name="connsiteX56" fmla="*/ 1988488 w 4203867"/>
              <a:gd name="connsiteY56" fmla="*/ 878726 h 6982824"/>
              <a:gd name="connsiteX57" fmla="*/ 1225286 w 4203867"/>
              <a:gd name="connsiteY57" fmla="*/ 716244 h 6982824"/>
              <a:gd name="connsiteX58" fmla="*/ 1146923 w 4203867"/>
              <a:gd name="connsiteY58" fmla="*/ 1084322 h 6982824"/>
              <a:gd name="connsiteX59" fmla="*/ 1369181 w 4203867"/>
              <a:gd name="connsiteY59" fmla="*/ 1131639 h 6982824"/>
              <a:gd name="connsiteX60" fmla="*/ 1447544 w 4203867"/>
              <a:gd name="connsiteY60" fmla="*/ 763561 h 6982824"/>
              <a:gd name="connsiteX61" fmla="*/ 3267404 w 4203867"/>
              <a:gd name="connsiteY61" fmla="*/ 431882 h 6982824"/>
              <a:gd name="connsiteX62" fmla="*/ 2836458 w 4203867"/>
              <a:gd name="connsiteY62" fmla="*/ 879783 h 6982824"/>
              <a:gd name="connsiteX63" fmla="*/ 3157497 w 4203867"/>
              <a:gd name="connsiteY63" fmla="*/ 948131 h 6982824"/>
              <a:gd name="connsiteX64" fmla="*/ 3465383 w 4203867"/>
              <a:gd name="connsiteY64" fmla="*/ 344956 h 6982824"/>
              <a:gd name="connsiteX65" fmla="*/ 3329188 w 4203867"/>
              <a:gd name="connsiteY65" fmla="*/ 984682 h 6982824"/>
              <a:gd name="connsiteX66" fmla="*/ 3919524 w 4203867"/>
              <a:gd name="connsiteY66" fmla="*/ 1110362 h 6982824"/>
              <a:gd name="connsiteX67" fmla="*/ 3150778 w 4203867"/>
              <a:gd name="connsiteY67" fmla="*/ 252164 h 6982824"/>
              <a:gd name="connsiteX68" fmla="*/ 1582877 w 4203867"/>
              <a:gd name="connsiteY68" fmla="*/ 612901 h 6982824"/>
              <a:gd name="connsiteX69" fmla="*/ 2615376 w 4203867"/>
              <a:gd name="connsiteY69" fmla="*/ 832716 h 6982824"/>
              <a:gd name="connsiteX70" fmla="*/ 3409839 w 4203867"/>
              <a:gd name="connsiteY70" fmla="*/ 0 h 6982824"/>
              <a:gd name="connsiteX71" fmla="*/ 3459341 w 4203867"/>
              <a:gd name="connsiteY71" fmla="*/ 10539 h 6982824"/>
              <a:gd name="connsiteX72" fmla="*/ 3528333 w 4203867"/>
              <a:gd name="connsiteY72" fmla="*/ 51059 h 6982824"/>
              <a:gd name="connsiteX73" fmla="*/ 4190048 w 4203867"/>
              <a:gd name="connsiteY73" fmla="*/ 1167422 h 6982824"/>
              <a:gd name="connsiteX74" fmla="*/ 4199016 w 4203867"/>
              <a:gd name="connsiteY74" fmla="*/ 1246830 h 6982824"/>
              <a:gd name="connsiteX75" fmla="*/ 4078761 w 4203867"/>
              <a:gd name="connsiteY75" fmla="*/ 1811686 h 6982824"/>
              <a:gd name="connsiteX76" fmla="*/ 3960142 w 4203867"/>
              <a:gd name="connsiteY76" fmla="*/ 1888532 h 6982824"/>
              <a:gd name="connsiteX77" fmla="*/ 3172827 w 4203867"/>
              <a:gd name="connsiteY77" fmla="*/ 1720917 h 6982824"/>
              <a:gd name="connsiteX78" fmla="*/ 2904257 w 4203867"/>
              <a:gd name="connsiteY78" fmla="*/ 2982431 h 6982824"/>
              <a:gd name="connsiteX79" fmla="*/ 2896291 w 4203867"/>
              <a:gd name="connsiteY79" fmla="*/ 3019848 h 6982824"/>
              <a:gd name="connsiteX80" fmla="*/ 2892301 w 4203867"/>
              <a:gd name="connsiteY80" fmla="*/ 3038588 h 6982824"/>
              <a:gd name="connsiteX81" fmla="*/ 2892302 w 4203867"/>
              <a:gd name="connsiteY81" fmla="*/ 3038588 h 6982824"/>
              <a:gd name="connsiteX82" fmla="*/ 2892201 w 4203867"/>
              <a:gd name="connsiteY82" fmla="*/ 3039063 h 6982824"/>
              <a:gd name="connsiteX83" fmla="*/ 2890479 w 4203867"/>
              <a:gd name="connsiteY83" fmla="*/ 3047153 h 6982824"/>
              <a:gd name="connsiteX84" fmla="*/ 2781998 w 4203867"/>
              <a:gd name="connsiteY84" fmla="*/ 3556701 h 6982824"/>
              <a:gd name="connsiteX85" fmla="*/ 2493729 w 4203867"/>
              <a:gd name="connsiteY85" fmla="*/ 4910739 h 6982824"/>
              <a:gd name="connsiteX86" fmla="*/ 2492345 w 4203867"/>
              <a:gd name="connsiteY86" fmla="*/ 4917240 h 6982824"/>
              <a:gd name="connsiteX87" fmla="*/ 2492245 w 4203867"/>
              <a:gd name="connsiteY87" fmla="*/ 4917714 h 6982824"/>
              <a:gd name="connsiteX88" fmla="*/ 2490522 w 4203867"/>
              <a:gd name="connsiteY88" fmla="*/ 4925805 h 6982824"/>
              <a:gd name="connsiteX89" fmla="*/ 2469922 w 4203867"/>
              <a:gd name="connsiteY89" fmla="*/ 5022568 h 6982824"/>
              <a:gd name="connsiteX90" fmla="*/ 2457696 w 4203867"/>
              <a:gd name="connsiteY90" fmla="*/ 5079994 h 6982824"/>
              <a:gd name="connsiteX91" fmla="*/ 2454715 w 4203867"/>
              <a:gd name="connsiteY91" fmla="*/ 5093995 h 6982824"/>
              <a:gd name="connsiteX92" fmla="*/ 2452548 w 4203867"/>
              <a:gd name="connsiteY92" fmla="*/ 5104173 h 6982824"/>
              <a:gd name="connsiteX93" fmla="*/ 2427807 w 4203867"/>
              <a:gd name="connsiteY93" fmla="*/ 5220387 h 6982824"/>
              <a:gd name="connsiteX94" fmla="*/ 2382042 w 4203867"/>
              <a:gd name="connsiteY94" fmla="*/ 5435352 h 6982824"/>
              <a:gd name="connsiteX95" fmla="*/ 2052592 w 4203867"/>
              <a:gd name="connsiteY95" fmla="*/ 6982824 h 6982824"/>
              <a:gd name="connsiteX96" fmla="*/ 1317136 w 4203867"/>
              <a:gd name="connsiteY96" fmla="*/ 6826249 h 6982824"/>
              <a:gd name="connsiteX97" fmla="*/ 1646586 w 4203867"/>
              <a:gd name="connsiteY97" fmla="*/ 5278777 h 6982824"/>
              <a:gd name="connsiteX98" fmla="*/ 1643050 w 4203867"/>
              <a:gd name="connsiteY98" fmla="*/ 5278024 h 6982824"/>
              <a:gd name="connsiteX99" fmla="*/ 1751531 w 4203867"/>
              <a:gd name="connsiteY99" fmla="*/ 4768477 h 6982824"/>
              <a:gd name="connsiteX100" fmla="*/ 1753354 w 4203867"/>
              <a:gd name="connsiteY100" fmla="*/ 4759912 h 6982824"/>
              <a:gd name="connsiteX101" fmla="*/ 1756890 w 4203867"/>
              <a:gd name="connsiteY101" fmla="*/ 4760664 h 6982824"/>
              <a:gd name="connsiteX102" fmla="*/ 1825837 w 4203867"/>
              <a:gd name="connsiteY102" fmla="*/ 4436811 h 6982824"/>
              <a:gd name="connsiteX103" fmla="*/ 2046543 w 4203867"/>
              <a:gd name="connsiteY103" fmla="*/ 3400125 h 6982824"/>
              <a:gd name="connsiteX104" fmla="*/ 2043007 w 4203867"/>
              <a:gd name="connsiteY104" fmla="*/ 3399373 h 6982824"/>
              <a:gd name="connsiteX105" fmla="*/ 2151487 w 4203867"/>
              <a:gd name="connsiteY105" fmla="*/ 2889825 h 6982824"/>
              <a:gd name="connsiteX106" fmla="*/ 2153311 w 4203867"/>
              <a:gd name="connsiteY106" fmla="*/ 2881260 h 6982824"/>
              <a:gd name="connsiteX107" fmla="*/ 2153310 w 4203867"/>
              <a:gd name="connsiteY107" fmla="*/ 2881260 h 6982824"/>
              <a:gd name="connsiteX108" fmla="*/ 2185531 w 4203867"/>
              <a:gd name="connsiteY108" fmla="*/ 2729910 h 6982824"/>
              <a:gd name="connsiteX109" fmla="*/ 2344897 w 4203867"/>
              <a:gd name="connsiteY109" fmla="*/ 1981348 h 6982824"/>
              <a:gd name="connsiteX110" fmla="*/ 2074995 w 4203867"/>
              <a:gd name="connsiteY110" fmla="*/ 1923887 h 6982824"/>
              <a:gd name="connsiteX111" fmla="*/ 1958984 w 4203867"/>
              <a:gd name="connsiteY111" fmla="*/ 1745423 h 6982824"/>
              <a:gd name="connsiteX112" fmla="*/ 2016607 w 4203867"/>
              <a:gd name="connsiteY112" fmla="*/ 1474762 h 6982824"/>
              <a:gd name="connsiteX113" fmla="*/ 761384 w 4203867"/>
              <a:gd name="connsiteY113" fmla="*/ 1207531 h 6982824"/>
              <a:gd name="connsiteX114" fmla="*/ 563221 w 4203867"/>
              <a:gd name="connsiteY114" fmla="*/ 2138330 h 6982824"/>
              <a:gd name="connsiteX115" fmla="*/ 555869 w 4203867"/>
              <a:gd name="connsiteY115" fmla="*/ 2172863 h 6982824"/>
              <a:gd name="connsiteX116" fmla="*/ 558489 w 4203867"/>
              <a:gd name="connsiteY116" fmla="*/ 2173127 h 6982824"/>
              <a:gd name="connsiteX117" fmla="*/ 921730 w 4203867"/>
              <a:gd name="connsiteY117" fmla="*/ 2545565 h 6982824"/>
              <a:gd name="connsiteX118" fmla="*/ 928510 w 4203867"/>
              <a:gd name="connsiteY118" fmla="*/ 2622414 h 6982824"/>
              <a:gd name="connsiteX119" fmla="*/ 928978 w 4203867"/>
              <a:gd name="connsiteY119" fmla="*/ 2624730 h 6982824"/>
              <a:gd name="connsiteX120" fmla="*/ 928795 w 4203867"/>
              <a:gd name="connsiteY120" fmla="*/ 2625638 h 6982824"/>
              <a:gd name="connsiteX121" fmla="*/ 928977 w 4203867"/>
              <a:gd name="connsiteY121" fmla="*/ 2627701 h 6982824"/>
              <a:gd name="connsiteX122" fmla="*/ 928379 w 4203867"/>
              <a:gd name="connsiteY122" fmla="*/ 2627701 h 6982824"/>
              <a:gd name="connsiteX123" fmla="*/ 922214 w 4203867"/>
              <a:gd name="connsiteY123" fmla="*/ 2658231 h 6982824"/>
              <a:gd name="connsiteX124" fmla="*/ 842912 w 4203867"/>
              <a:gd name="connsiteY124" fmla="*/ 2710796 h 6982824"/>
              <a:gd name="connsiteX125" fmla="*/ 763610 w 4203867"/>
              <a:gd name="connsiteY125" fmla="*/ 2658231 h 6982824"/>
              <a:gd name="connsiteX126" fmla="*/ 757446 w 4203867"/>
              <a:gd name="connsiteY126" fmla="*/ 2627701 h 6982824"/>
              <a:gd name="connsiteX127" fmla="*/ 756851 w 4203867"/>
              <a:gd name="connsiteY127" fmla="*/ 2627701 h 6982824"/>
              <a:gd name="connsiteX128" fmla="*/ 464976 w 4203867"/>
              <a:gd name="connsiteY128" fmla="*/ 2335826 h 6982824"/>
              <a:gd name="connsiteX129" fmla="*/ 173101 w 4203867"/>
              <a:gd name="connsiteY129" fmla="*/ 2627701 h 6982824"/>
              <a:gd name="connsiteX130" fmla="*/ 171532 w 4203867"/>
              <a:gd name="connsiteY130" fmla="*/ 2627701 h 6982824"/>
              <a:gd name="connsiteX131" fmla="*/ 165367 w 4203867"/>
              <a:gd name="connsiteY131" fmla="*/ 2658232 h 6982824"/>
              <a:gd name="connsiteX132" fmla="*/ 86066 w 4203867"/>
              <a:gd name="connsiteY132" fmla="*/ 2710797 h 6982824"/>
              <a:gd name="connsiteX133" fmla="*/ 0 w 4203867"/>
              <a:gd name="connsiteY133" fmla="*/ 2624731 h 6982824"/>
              <a:gd name="connsiteX134" fmla="*/ 2545 w 4203867"/>
              <a:gd name="connsiteY134" fmla="*/ 2612124 h 6982824"/>
              <a:gd name="connsiteX135" fmla="*/ 10402 w 4203867"/>
              <a:gd name="connsiteY135" fmla="*/ 2534188 h 6982824"/>
              <a:gd name="connsiteX136" fmla="*/ 305438 w 4203867"/>
              <a:gd name="connsiteY136" fmla="*/ 2191856 h 6982824"/>
              <a:gd name="connsiteX137" fmla="*/ 356007 w 4203867"/>
              <a:gd name="connsiteY137" fmla="*/ 2178195 h 6982824"/>
              <a:gd name="connsiteX138" fmla="*/ 355360 w 4203867"/>
              <a:gd name="connsiteY138" fmla="*/ 2148243 h 6982824"/>
              <a:gd name="connsiteX139" fmla="*/ 564555 w 4203867"/>
              <a:gd name="connsiteY139" fmla="*/ 1165627 h 6982824"/>
              <a:gd name="connsiteX140" fmla="*/ 575077 w 4203867"/>
              <a:gd name="connsiteY140" fmla="*/ 1116203 h 6982824"/>
              <a:gd name="connsiteX141" fmla="*/ 502003 w 4203867"/>
              <a:gd name="connsiteY141" fmla="*/ 1100645 h 6982824"/>
              <a:gd name="connsiteX142" fmla="*/ 432761 w 4203867"/>
              <a:gd name="connsiteY142" fmla="*/ 1061302 h 6982824"/>
              <a:gd name="connsiteX143" fmla="*/ 459067 w 4203867"/>
              <a:gd name="connsiteY143" fmla="*/ 937739 h 6982824"/>
              <a:gd name="connsiteX144" fmla="*/ 1145057 w 4203867"/>
              <a:gd name="connsiteY144" fmla="*/ 493324 h 6982824"/>
              <a:gd name="connsiteX145" fmla="*/ 3409839 w 4203867"/>
              <a:gd name="connsiteY145" fmla="*/ 0 h 69828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</a:cxnLst>
            <a:rect l="l" t="t" r="r" b="b"/>
            <a:pathLst>
              <a:path w="4203867" h="6982823">
                <a:moveTo>
                  <a:pt x="1655064" y="6186446"/>
                </a:moveTo>
                <a:lnTo>
                  <a:pt x="1560929" y="6628611"/>
                </a:lnTo>
                <a:lnTo>
                  <a:pt x="1931359" y="6707474"/>
                </a:lnTo>
                <a:lnTo>
                  <a:pt x="2025494" y="6265309"/>
                </a:lnTo>
                <a:close/>
                <a:moveTo>
                  <a:pt x="1791259" y="5546720"/>
                </a:moveTo>
                <a:lnTo>
                  <a:pt x="1697124" y="5988884"/>
                </a:lnTo>
                <a:lnTo>
                  <a:pt x="2067554" y="6067747"/>
                </a:lnTo>
                <a:lnTo>
                  <a:pt x="2161689" y="5625583"/>
                </a:lnTo>
                <a:close/>
                <a:moveTo>
                  <a:pt x="1910063" y="4988680"/>
                </a:moveTo>
                <a:lnTo>
                  <a:pt x="1833068" y="5350334"/>
                </a:lnTo>
                <a:lnTo>
                  <a:pt x="2203499" y="5429197"/>
                </a:lnTo>
                <a:lnTo>
                  <a:pt x="2280493" y="5067543"/>
                </a:lnTo>
                <a:lnTo>
                  <a:pt x="2209791" y="5052491"/>
                </a:lnTo>
                <a:cubicBezTo>
                  <a:pt x="2104212" y="5030014"/>
                  <a:pt x="2021258" y="5012353"/>
                  <a:pt x="1956080" y="4998477"/>
                </a:cubicBezTo>
                <a:close/>
                <a:moveTo>
                  <a:pt x="2055020" y="4307795"/>
                </a:moveTo>
                <a:lnTo>
                  <a:pt x="1960886" y="4749959"/>
                </a:lnTo>
                <a:lnTo>
                  <a:pt x="2331316" y="4828822"/>
                </a:lnTo>
                <a:lnTo>
                  <a:pt x="2425451" y="4386658"/>
                </a:lnTo>
                <a:close/>
                <a:moveTo>
                  <a:pt x="2191215" y="3668069"/>
                </a:moveTo>
                <a:lnTo>
                  <a:pt x="2097081" y="4110232"/>
                </a:lnTo>
                <a:lnTo>
                  <a:pt x="2467511" y="4189095"/>
                </a:lnTo>
                <a:lnTo>
                  <a:pt x="2561645" y="3746932"/>
                </a:lnTo>
                <a:close/>
                <a:moveTo>
                  <a:pt x="2326909" y="3030695"/>
                </a:moveTo>
                <a:lnTo>
                  <a:pt x="2233025" y="3471683"/>
                </a:lnTo>
                <a:lnTo>
                  <a:pt x="2603455" y="3550546"/>
                </a:lnTo>
                <a:lnTo>
                  <a:pt x="2697340" y="3109558"/>
                </a:lnTo>
                <a:close/>
                <a:moveTo>
                  <a:pt x="2447080" y="2466230"/>
                </a:moveTo>
                <a:lnTo>
                  <a:pt x="2368718" y="2834308"/>
                </a:lnTo>
                <a:lnTo>
                  <a:pt x="2739148" y="2913171"/>
                </a:lnTo>
                <a:lnTo>
                  <a:pt x="2817511" y="2545093"/>
                </a:lnTo>
                <a:close/>
                <a:moveTo>
                  <a:pt x="2536208" y="2047587"/>
                </a:moveTo>
                <a:lnTo>
                  <a:pt x="2483883" y="2293363"/>
                </a:lnTo>
                <a:lnTo>
                  <a:pt x="2854313" y="2372226"/>
                </a:lnTo>
                <a:lnTo>
                  <a:pt x="2906638" y="2126450"/>
                </a:lnTo>
                <a:close/>
                <a:moveTo>
                  <a:pt x="2749173" y="1168516"/>
                </a:moveTo>
                <a:lnTo>
                  <a:pt x="2332435" y="1439970"/>
                </a:lnTo>
                <a:lnTo>
                  <a:pt x="2285618" y="1659876"/>
                </a:lnTo>
                <a:lnTo>
                  <a:pt x="2851259" y="1780298"/>
                </a:lnTo>
                <a:lnTo>
                  <a:pt x="2971431" y="1215834"/>
                </a:lnTo>
                <a:close/>
                <a:moveTo>
                  <a:pt x="1027558" y="801992"/>
                </a:moveTo>
                <a:lnTo>
                  <a:pt x="730632" y="995695"/>
                </a:lnTo>
                <a:lnTo>
                  <a:pt x="975233" y="1047770"/>
                </a:lnTo>
                <a:close/>
                <a:moveTo>
                  <a:pt x="3734799" y="1250508"/>
                </a:moveTo>
                <a:lnTo>
                  <a:pt x="3656436" y="1618586"/>
                </a:lnTo>
                <a:lnTo>
                  <a:pt x="3928085" y="1676419"/>
                </a:lnTo>
                <a:lnTo>
                  <a:pt x="4006448" y="1308341"/>
                </a:lnTo>
                <a:close/>
                <a:moveTo>
                  <a:pt x="3317331" y="1161631"/>
                </a:moveTo>
                <a:lnTo>
                  <a:pt x="3238969" y="1529709"/>
                </a:lnTo>
                <a:lnTo>
                  <a:pt x="3484746" y="1582034"/>
                </a:lnTo>
                <a:lnTo>
                  <a:pt x="3563108" y="1213956"/>
                </a:lnTo>
                <a:close/>
                <a:moveTo>
                  <a:pt x="2161355" y="915529"/>
                </a:moveTo>
                <a:lnTo>
                  <a:pt x="2098515" y="1210697"/>
                </a:lnTo>
                <a:lnTo>
                  <a:pt x="2456523" y="978369"/>
                </a:lnTo>
                <a:close/>
                <a:moveTo>
                  <a:pt x="1619235" y="800114"/>
                </a:moveTo>
                <a:lnTo>
                  <a:pt x="1540873" y="1168192"/>
                </a:lnTo>
                <a:lnTo>
                  <a:pt x="1910126" y="1246804"/>
                </a:lnTo>
                <a:lnTo>
                  <a:pt x="1988488" y="878726"/>
                </a:lnTo>
                <a:close/>
                <a:moveTo>
                  <a:pt x="1225286" y="716244"/>
                </a:moveTo>
                <a:lnTo>
                  <a:pt x="1146923" y="1084322"/>
                </a:lnTo>
                <a:lnTo>
                  <a:pt x="1369181" y="1131639"/>
                </a:lnTo>
                <a:lnTo>
                  <a:pt x="1447544" y="763561"/>
                </a:lnTo>
                <a:close/>
                <a:moveTo>
                  <a:pt x="3267404" y="431882"/>
                </a:moveTo>
                <a:lnTo>
                  <a:pt x="2836458" y="879783"/>
                </a:lnTo>
                <a:lnTo>
                  <a:pt x="3157497" y="948131"/>
                </a:lnTo>
                <a:close/>
                <a:moveTo>
                  <a:pt x="3465383" y="344956"/>
                </a:moveTo>
                <a:lnTo>
                  <a:pt x="3329188" y="984682"/>
                </a:lnTo>
                <a:lnTo>
                  <a:pt x="3919524" y="1110362"/>
                </a:lnTo>
                <a:close/>
                <a:moveTo>
                  <a:pt x="3150778" y="252164"/>
                </a:moveTo>
                <a:lnTo>
                  <a:pt x="1582877" y="612901"/>
                </a:lnTo>
                <a:lnTo>
                  <a:pt x="2615376" y="832716"/>
                </a:lnTo>
                <a:close/>
                <a:moveTo>
                  <a:pt x="3409839" y="0"/>
                </a:moveTo>
                <a:cubicBezTo>
                  <a:pt x="3434591" y="5270"/>
                  <a:pt x="3434591" y="5270"/>
                  <a:pt x="3459341" y="10539"/>
                </a:cubicBezTo>
                <a:cubicBezTo>
                  <a:pt x="3484092" y="15808"/>
                  <a:pt x="3508843" y="21077"/>
                  <a:pt x="3528333" y="51059"/>
                </a:cubicBezTo>
                <a:cubicBezTo>
                  <a:pt x="4190048" y="1167422"/>
                  <a:pt x="4190048" y="1167422"/>
                  <a:pt x="4190048" y="1167422"/>
                </a:cubicBezTo>
                <a:cubicBezTo>
                  <a:pt x="4209538" y="1197404"/>
                  <a:pt x="4204277" y="1222117"/>
                  <a:pt x="4199016" y="1246830"/>
                </a:cubicBezTo>
                <a:cubicBezTo>
                  <a:pt x="4078761" y="1811686"/>
                  <a:pt x="4078761" y="1811686"/>
                  <a:pt x="4078761" y="1811686"/>
                </a:cubicBezTo>
                <a:cubicBezTo>
                  <a:pt x="4068489" y="1859934"/>
                  <a:pt x="4008465" y="1898820"/>
                  <a:pt x="3960142" y="1888532"/>
                </a:cubicBezTo>
                <a:cubicBezTo>
                  <a:pt x="3172827" y="1720917"/>
                  <a:pt x="3172827" y="1720917"/>
                  <a:pt x="3172827" y="1720917"/>
                </a:cubicBezTo>
                <a:cubicBezTo>
                  <a:pt x="2904257" y="2982431"/>
                  <a:pt x="2904257" y="2982431"/>
                  <a:pt x="2904257" y="2982431"/>
                </a:cubicBezTo>
                <a:cubicBezTo>
                  <a:pt x="2900812" y="2998611"/>
                  <a:pt x="2898228" y="3010747"/>
                  <a:pt x="2896291" y="3019848"/>
                </a:cubicBezTo>
                <a:lnTo>
                  <a:pt x="2892301" y="3038588"/>
                </a:lnTo>
                <a:lnTo>
                  <a:pt x="2892302" y="3038588"/>
                </a:lnTo>
                <a:lnTo>
                  <a:pt x="2892201" y="3039063"/>
                </a:lnTo>
                <a:cubicBezTo>
                  <a:pt x="2890479" y="3047153"/>
                  <a:pt x="2890479" y="3047153"/>
                  <a:pt x="2890479" y="3047153"/>
                </a:cubicBezTo>
                <a:cubicBezTo>
                  <a:pt x="2781998" y="3556701"/>
                  <a:pt x="2781998" y="3556701"/>
                  <a:pt x="2781998" y="3556701"/>
                </a:cubicBezTo>
                <a:cubicBezTo>
                  <a:pt x="2617273" y="4330436"/>
                  <a:pt x="2534911" y="4717305"/>
                  <a:pt x="2493729" y="4910739"/>
                </a:cubicBezTo>
                <a:lnTo>
                  <a:pt x="2492345" y="4917240"/>
                </a:lnTo>
                <a:lnTo>
                  <a:pt x="2492245" y="4917714"/>
                </a:lnTo>
                <a:cubicBezTo>
                  <a:pt x="2490522" y="4925805"/>
                  <a:pt x="2490522" y="4925805"/>
                  <a:pt x="2490522" y="4925805"/>
                </a:cubicBezTo>
                <a:lnTo>
                  <a:pt x="2469922" y="5022568"/>
                </a:lnTo>
                <a:lnTo>
                  <a:pt x="2457696" y="5079994"/>
                </a:lnTo>
                <a:lnTo>
                  <a:pt x="2454715" y="5093995"/>
                </a:lnTo>
                <a:lnTo>
                  <a:pt x="2452548" y="5104173"/>
                </a:lnTo>
                <a:lnTo>
                  <a:pt x="2427807" y="5220387"/>
                </a:lnTo>
                <a:cubicBezTo>
                  <a:pt x="2382042" y="5435352"/>
                  <a:pt x="2382042" y="5435352"/>
                  <a:pt x="2382042" y="5435352"/>
                </a:cubicBezTo>
                <a:cubicBezTo>
                  <a:pt x="2052592" y="6982824"/>
                  <a:pt x="2052592" y="6982824"/>
                  <a:pt x="2052592" y="6982824"/>
                </a:cubicBezTo>
                <a:cubicBezTo>
                  <a:pt x="1317136" y="6826249"/>
                  <a:pt x="1317136" y="6826249"/>
                  <a:pt x="1317136" y="6826249"/>
                </a:cubicBezTo>
                <a:cubicBezTo>
                  <a:pt x="1646586" y="5278777"/>
                  <a:pt x="1646586" y="5278777"/>
                  <a:pt x="1646586" y="5278777"/>
                </a:cubicBezTo>
                <a:cubicBezTo>
                  <a:pt x="1643050" y="5278024"/>
                  <a:pt x="1643050" y="5278024"/>
                  <a:pt x="1643050" y="5278024"/>
                </a:cubicBezTo>
                <a:cubicBezTo>
                  <a:pt x="1751531" y="4768477"/>
                  <a:pt x="1751531" y="4768477"/>
                  <a:pt x="1751531" y="4768477"/>
                </a:cubicBezTo>
                <a:lnTo>
                  <a:pt x="1753354" y="4759912"/>
                </a:lnTo>
                <a:lnTo>
                  <a:pt x="1756890" y="4760664"/>
                </a:lnTo>
                <a:lnTo>
                  <a:pt x="1825837" y="4436811"/>
                </a:lnTo>
                <a:cubicBezTo>
                  <a:pt x="2046543" y="3400125"/>
                  <a:pt x="2046543" y="3400125"/>
                  <a:pt x="2046543" y="3400125"/>
                </a:cubicBezTo>
                <a:cubicBezTo>
                  <a:pt x="2043007" y="3399373"/>
                  <a:pt x="2043007" y="3399373"/>
                  <a:pt x="2043007" y="3399373"/>
                </a:cubicBezTo>
                <a:cubicBezTo>
                  <a:pt x="2151487" y="2889825"/>
                  <a:pt x="2151487" y="2889825"/>
                  <a:pt x="2151487" y="2889825"/>
                </a:cubicBezTo>
                <a:lnTo>
                  <a:pt x="2153311" y="2881260"/>
                </a:lnTo>
                <a:lnTo>
                  <a:pt x="2153310" y="2881260"/>
                </a:lnTo>
                <a:lnTo>
                  <a:pt x="2185531" y="2729910"/>
                </a:lnTo>
                <a:cubicBezTo>
                  <a:pt x="2344897" y="1981348"/>
                  <a:pt x="2344897" y="1981348"/>
                  <a:pt x="2344897" y="1981348"/>
                </a:cubicBezTo>
                <a:cubicBezTo>
                  <a:pt x="2074995" y="1923887"/>
                  <a:pt x="2074995" y="1923887"/>
                  <a:pt x="2074995" y="1923887"/>
                </a:cubicBezTo>
                <a:cubicBezTo>
                  <a:pt x="2000742" y="1908079"/>
                  <a:pt x="1943451" y="1818384"/>
                  <a:pt x="1958984" y="1745423"/>
                </a:cubicBezTo>
                <a:cubicBezTo>
                  <a:pt x="2016607" y="1474762"/>
                  <a:pt x="2016607" y="1474762"/>
                  <a:pt x="2016607" y="1474762"/>
                </a:cubicBezTo>
                <a:cubicBezTo>
                  <a:pt x="761384" y="1207531"/>
                  <a:pt x="761384" y="1207531"/>
                  <a:pt x="761384" y="1207531"/>
                </a:cubicBezTo>
                <a:cubicBezTo>
                  <a:pt x="630637" y="1821666"/>
                  <a:pt x="581607" y="2051967"/>
                  <a:pt x="563221" y="2138330"/>
                </a:cubicBezTo>
                <a:lnTo>
                  <a:pt x="555869" y="2172863"/>
                </a:lnTo>
                <a:lnTo>
                  <a:pt x="558489" y="2173127"/>
                </a:lnTo>
                <a:cubicBezTo>
                  <a:pt x="743496" y="2210985"/>
                  <a:pt x="888396" y="2358950"/>
                  <a:pt x="921730" y="2545565"/>
                </a:cubicBezTo>
                <a:lnTo>
                  <a:pt x="928510" y="2622414"/>
                </a:lnTo>
                <a:lnTo>
                  <a:pt x="928978" y="2624730"/>
                </a:lnTo>
                <a:lnTo>
                  <a:pt x="928795" y="2625638"/>
                </a:lnTo>
                <a:lnTo>
                  <a:pt x="928977" y="2627701"/>
                </a:lnTo>
                <a:lnTo>
                  <a:pt x="928379" y="2627701"/>
                </a:lnTo>
                <a:lnTo>
                  <a:pt x="922214" y="2658231"/>
                </a:lnTo>
                <a:cubicBezTo>
                  <a:pt x="909148" y="2689121"/>
                  <a:pt x="878562" y="2710796"/>
                  <a:pt x="842912" y="2710796"/>
                </a:cubicBezTo>
                <a:cubicBezTo>
                  <a:pt x="807262" y="2710796"/>
                  <a:pt x="776675" y="2689121"/>
                  <a:pt x="763610" y="2658231"/>
                </a:cubicBezTo>
                <a:lnTo>
                  <a:pt x="757446" y="2627701"/>
                </a:lnTo>
                <a:lnTo>
                  <a:pt x="756851" y="2627701"/>
                </a:lnTo>
                <a:cubicBezTo>
                  <a:pt x="756851" y="2466503"/>
                  <a:pt x="626174" y="2335826"/>
                  <a:pt x="464976" y="2335826"/>
                </a:cubicBezTo>
                <a:cubicBezTo>
                  <a:pt x="303778" y="2335826"/>
                  <a:pt x="173101" y="2466503"/>
                  <a:pt x="173101" y="2627701"/>
                </a:cubicBezTo>
                <a:lnTo>
                  <a:pt x="171532" y="2627701"/>
                </a:lnTo>
                <a:lnTo>
                  <a:pt x="165367" y="2658232"/>
                </a:lnTo>
                <a:cubicBezTo>
                  <a:pt x="152302" y="2689122"/>
                  <a:pt x="121716" y="2710797"/>
                  <a:pt x="86066" y="2710797"/>
                </a:cubicBezTo>
                <a:cubicBezTo>
                  <a:pt x="38533" y="2710797"/>
                  <a:pt x="0" y="2672264"/>
                  <a:pt x="0" y="2624731"/>
                </a:cubicBezTo>
                <a:lnTo>
                  <a:pt x="2545" y="2612124"/>
                </a:lnTo>
                <a:lnTo>
                  <a:pt x="10402" y="2534188"/>
                </a:lnTo>
                <a:cubicBezTo>
                  <a:pt x="42852" y="2375610"/>
                  <a:pt x="156197" y="2246500"/>
                  <a:pt x="305438" y="2191856"/>
                </a:cubicBezTo>
                <a:lnTo>
                  <a:pt x="356007" y="2178195"/>
                </a:lnTo>
                <a:lnTo>
                  <a:pt x="355360" y="2148243"/>
                </a:lnTo>
                <a:cubicBezTo>
                  <a:pt x="564555" y="1165627"/>
                  <a:pt x="564555" y="1165627"/>
                  <a:pt x="564555" y="1165627"/>
                </a:cubicBezTo>
                <a:cubicBezTo>
                  <a:pt x="575077" y="1116203"/>
                  <a:pt x="575077" y="1116203"/>
                  <a:pt x="575077" y="1116203"/>
                </a:cubicBezTo>
                <a:cubicBezTo>
                  <a:pt x="502003" y="1100645"/>
                  <a:pt x="502003" y="1100645"/>
                  <a:pt x="502003" y="1100645"/>
                </a:cubicBezTo>
                <a:cubicBezTo>
                  <a:pt x="477251" y="1095376"/>
                  <a:pt x="452501" y="1090107"/>
                  <a:pt x="432761" y="1061302"/>
                </a:cubicBezTo>
                <a:cubicBezTo>
                  <a:pt x="413271" y="1031319"/>
                  <a:pt x="429055" y="957182"/>
                  <a:pt x="459067" y="937739"/>
                </a:cubicBezTo>
                <a:cubicBezTo>
                  <a:pt x="1145057" y="493324"/>
                  <a:pt x="1145057" y="493324"/>
                  <a:pt x="1145057" y="493324"/>
                </a:cubicBezTo>
                <a:cubicBezTo>
                  <a:pt x="3409839" y="0"/>
                  <a:pt x="3409839" y="0"/>
                  <a:pt x="3409839" y="0"/>
                </a:cubicBezTo>
                <a:close/>
              </a:path>
            </a:pathLst>
          </a:custGeom>
          <a:solidFill>
            <a:srgbClr val="E2C092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black"/>
              </a:solidFill>
              <a:latin typeface="等线"/>
              <a:ea typeface="等线"/>
            </a:endParaRPr>
          </a:p>
        </p:txBody>
      </p:sp>
      <p:grpSp>
        <p:nvGrpSpPr>
          <p:cNvPr id="469" name="组合 468"/>
          <p:cNvGrpSpPr/>
          <p:nvPr/>
        </p:nvGrpSpPr>
        <p:grpSpPr>
          <a:xfrm>
            <a:off x="204762" y="1885352"/>
            <a:ext cx="3532584" cy="2244329"/>
            <a:chOff x="411163" y="2469066"/>
            <a:chExt cx="4710112" cy="2992438"/>
          </a:xfrm>
        </p:grpSpPr>
        <p:sp>
          <p:nvSpPr>
            <p:cNvPr id="7" name="Freeform 6"/>
            <p:cNvSpPr/>
            <p:nvPr/>
          </p:nvSpPr>
          <p:spPr bwMode="auto">
            <a:xfrm>
              <a:off x="542925" y="3337429"/>
              <a:ext cx="4251325" cy="2124075"/>
            </a:xfrm>
            <a:custGeom>
              <a:gdLst>
                <a:gd name="T0" fmla="*/ 0 w 2233"/>
                <a:gd name="T1" fmla="*/ 1117 h 1117"/>
                <a:gd name="T2" fmla="*/ 1117 w 2233"/>
                <a:gd name="T3" fmla="*/ 0 h 1117"/>
                <a:gd name="T4" fmla="*/ 2233 w 2233"/>
                <a:gd name="T5" fmla="*/ 1117 h 11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33" h="1117">
                  <a:moveTo>
                    <a:pt x="0" y="1117"/>
                  </a:moveTo>
                  <a:cubicBezTo>
                    <a:pt x="0" y="500"/>
                    <a:pt x="500" y="0"/>
                    <a:pt x="1117" y="0"/>
                  </a:cubicBezTo>
                  <a:cubicBezTo>
                    <a:pt x="1733" y="0"/>
                    <a:pt x="2233" y="500"/>
                    <a:pt x="2233" y="1117"/>
                  </a:cubicBezTo>
                </a:path>
              </a:pathLst>
            </a:custGeom>
            <a:solidFill>
              <a:srgbClr val="F9E8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8" name="Freeform 7"/>
            <p:cNvSpPr/>
            <p:nvPr/>
          </p:nvSpPr>
          <p:spPr bwMode="auto">
            <a:xfrm>
              <a:off x="550863" y="3337429"/>
              <a:ext cx="1028700" cy="496888"/>
            </a:xfrm>
            <a:custGeom>
              <a:gdLst>
                <a:gd name="T0" fmla="*/ 380 w 540"/>
                <a:gd name="T1" fmla="*/ 183 h 261"/>
                <a:gd name="T2" fmla="*/ 406 w 540"/>
                <a:gd name="T3" fmla="*/ 157 h 261"/>
                <a:gd name="T4" fmla="*/ 423 w 540"/>
                <a:gd name="T5" fmla="*/ 157 h 261"/>
                <a:gd name="T6" fmla="*/ 514 w 540"/>
                <a:gd name="T7" fmla="*/ 157 h 261"/>
                <a:gd name="T8" fmla="*/ 540 w 540"/>
                <a:gd name="T9" fmla="*/ 131 h 261"/>
                <a:gd name="T10" fmla="*/ 514 w 540"/>
                <a:gd name="T11" fmla="*/ 104 h 261"/>
                <a:gd name="T12" fmla="*/ 361 w 540"/>
                <a:gd name="T13" fmla="*/ 104 h 261"/>
                <a:gd name="T14" fmla="*/ 333 w 540"/>
                <a:gd name="T15" fmla="*/ 104 h 261"/>
                <a:gd name="T16" fmla="*/ 307 w 540"/>
                <a:gd name="T17" fmla="*/ 78 h 261"/>
                <a:gd name="T18" fmla="*/ 333 w 540"/>
                <a:gd name="T19" fmla="*/ 52 h 261"/>
                <a:gd name="T20" fmla="*/ 361 w 540"/>
                <a:gd name="T21" fmla="*/ 52 h 261"/>
                <a:gd name="T22" fmla="*/ 387 w 540"/>
                <a:gd name="T23" fmla="*/ 26 h 261"/>
                <a:gd name="T24" fmla="*/ 361 w 540"/>
                <a:gd name="T25" fmla="*/ 0 h 261"/>
                <a:gd name="T26" fmla="*/ 127 w 540"/>
                <a:gd name="T27" fmla="*/ 0 h 261"/>
                <a:gd name="T28" fmla="*/ 101 w 540"/>
                <a:gd name="T29" fmla="*/ 26 h 261"/>
                <a:gd name="T30" fmla="*/ 127 w 540"/>
                <a:gd name="T31" fmla="*/ 52 h 261"/>
                <a:gd name="T32" fmla="*/ 152 w 540"/>
                <a:gd name="T33" fmla="*/ 52 h 261"/>
                <a:gd name="T34" fmla="*/ 178 w 540"/>
                <a:gd name="T35" fmla="*/ 78 h 261"/>
                <a:gd name="T36" fmla="*/ 152 w 540"/>
                <a:gd name="T37" fmla="*/ 104 h 261"/>
                <a:gd name="T38" fmla="*/ 54 w 540"/>
                <a:gd name="T39" fmla="*/ 104 h 261"/>
                <a:gd name="T40" fmla="*/ 28 w 540"/>
                <a:gd name="T41" fmla="*/ 131 h 261"/>
                <a:gd name="T42" fmla="*/ 54 w 540"/>
                <a:gd name="T43" fmla="*/ 157 h 261"/>
                <a:gd name="T44" fmla="*/ 80 w 540"/>
                <a:gd name="T45" fmla="*/ 183 h 261"/>
                <a:gd name="T46" fmla="*/ 54 w 540"/>
                <a:gd name="T47" fmla="*/ 209 h 261"/>
                <a:gd name="T48" fmla="*/ 26 w 540"/>
                <a:gd name="T49" fmla="*/ 209 h 261"/>
                <a:gd name="T50" fmla="*/ 0 w 540"/>
                <a:gd name="T51" fmla="*/ 235 h 261"/>
                <a:gd name="T52" fmla="*/ 26 w 540"/>
                <a:gd name="T53" fmla="*/ 261 h 261"/>
                <a:gd name="T54" fmla="*/ 423 w 540"/>
                <a:gd name="T55" fmla="*/ 261 h 261"/>
                <a:gd name="T56" fmla="*/ 449 w 540"/>
                <a:gd name="T57" fmla="*/ 235 h 261"/>
                <a:gd name="T58" fmla="*/ 423 w 540"/>
                <a:gd name="T59" fmla="*/ 209 h 261"/>
                <a:gd name="T60" fmla="*/ 406 w 540"/>
                <a:gd name="T61" fmla="*/ 209 h 261"/>
                <a:gd name="T62" fmla="*/ 380 w 540"/>
                <a:gd name="T63" fmla="*/ 183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40" h="261">
                  <a:moveTo>
                    <a:pt x="380" y="183"/>
                  </a:moveTo>
                  <a:cubicBezTo>
                    <a:pt x="380" y="168"/>
                    <a:pt x="391" y="157"/>
                    <a:pt x="406" y="157"/>
                  </a:cubicBezTo>
                  <a:cubicBezTo>
                    <a:pt x="423" y="157"/>
                    <a:pt x="423" y="157"/>
                    <a:pt x="423" y="157"/>
                  </a:cubicBezTo>
                  <a:cubicBezTo>
                    <a:pt x="514" y="157"/>
                    <a:pt x="514" y="157"/>
                    <a:pt x="514" y="157"/>
                  </a:cubicBezTo>
                  <a:cubicBezTo>
                    <a:pt x="528" y="157"/>
                    <a:pt x="540" y="145"/>
                    <a:pt x="540" y="131"/>
                  </a:cubicBezTo>
                  <a:cubicBezTo>
                    <a:pt x="540" y="116"/>
                    <a:pt x="528" y="104"/>
                    <a:pt x="514" y="104"/>
                  </a:cubicBezTo>
                  <a:cubicBezTo>
                    <a:pt x="361" y="104"/>
                    <a:pt x="361" y="104"/>
                    <a:pt x="361" y="104"/>
                  </a:cubicBezTo>
                  <a:cubicBezTo>
                    <a:pt x="333" y="104"/>
                    <a:pt x="333" y="104"/>
                    <a:pt x="333" y="104"/>
                  </a:cubicBezTo>
                  <a:cubicBezTo>
                    <a:pt x="318" y="104"/>
                    <a:pt x="307" y="93"/>
                    <a:pt x="307" y="78"/>
                  </a:cubicBezTo>
                  <a:cubicBezTo>
                    <a:pt x="307" y="64"/>
                    <a:pt x="318" y="52"/>
                    <a:pt x="333" y="52"/>
                  </a:cubicBezTo>
                  <a:cubicBezTo>
                    <a:pt x="361" y="52"/>
                    <a:pt x="361" y="52"/>
                    <a:pt x="361" y="52"/>
                  </a:cubicBezTo>
                  <a:cubicBezTo>
                    <a:pt x="375" y="52"/>
                    <a:pt x="387" y="40"/>
                    <a:pt x="387" y="26"/>
                  </a:cubicBezTo>
                  <a:cubicBezTo>
                    <a:pt x="387" y="12"/>
                    <a:pt x="375" y="0"/>
                    <a:pt x="361" y="0"/>
                  </a:cubicBezTo>
                  <a:cubicBezTo>
                    <a:pt x="127" y="0"/>
                    <a:pt x="127" y="0"/>
                    <a:pt x="127" y="0"/>
                  </a:cubicBezTo>
                  <a:cubicBezTo>
                    <a:pt x="113" y="0"/>
                    <a:pt x="101" y="12"/>
                    <a:pt x="101" y="26"/>
                  </a:cubicBezTo>
                  <a:cubicBezTo>
                    <a:pt x="101" y="40"/>
                    <a:pt x="113" y="52"/>
                    <a:pt x="127" y="52"/>
                  </a:cubicBezTo>
                  <a:cubicBezTo>
                    <a:pt x="152" y="52"/>
                    <a:pt x="152" y="52"/>
                    <a:pt x="152" y="52"/>
                  </a:cubicBezTo>
                  <a:cubicBezTo>
                    <a:pt x="166" y="52"/>
                    <a:pt x="178" y="64"/>
                    <a:pt x="178" y="78"/>
                  </a:cubicBezTo>
                  <a:cubicBezTo>
                    <a:pt x="178" y="93"/>
                    <a:pt x="166" y="104"/>
                    <a:pt x="152" y="104"/>
                  </a:cubicBezTo>
                  <a:cubicBezTo>
                    <a:pt x="54" y="104"/>
                    <a:pt x="54" y="104"/>
                    <a:pt x="54" y="104"/>
                  </a:cubicBezTo>
                  <a:cubicBezTo>
                    <a:pt x="40" y="104"/>
                    <a:pt x="28" y="116"/>
                    <a:pt x="28" y="131"/>
                  </a:cubicBezTo>
                  <a:cubicBezTo>
                    <a:pt x="28" y="145"/>
                    <a:pt x="40" y="157"/>
                    <a:pt x="54" y="157"/>
                  </a:cubicBezTo>
                  <a:cubicBezTo>
                    <a:pt x="69" y="157"/>
                    <a:pt x="80" y="168"/>
                    <a:pt x="80" y="183"/>
                  </a:cubicBezTo>
                  <a:cubicBezTo>
                    <a:pt x="80" y="197"/>
                    <a:pt x="69" y="209"/>
                    <a:pt x="54" y="209"/>
                  </a:cubicBezTo>
                  <a:cubicBezTo>
                    <a:pt x="26" y="209"/>
                    <a:pt x="26" y="209"/>
                    <a:pt x="26" y="209"/>
                  </a:cubicBezTo>
                  <a:cubicBezTo>
                    <a:pt x="12" y="209"/>
                    <a:pt x="0" y="221"/>
                    <a:pt x="0" y="235"/>
                  </a:cubicBezTo>
                  <a:cubicBezTo>
                    <a:pt x="0" y="249"/>
                    <a:pt x="12" y="261"/>
                    <a:pt x="26" y="261"/>
                  </a:cubicBezTo>
                  <a:cubicBezTo>
                    <a:pt x="423" y="261"/>
                    <a:pt x="423" y="261"/>
                    <a:pt x="423" y="261"/>
                  </a:cubicBezTo>
                  <a:cubicBezTo>
                    <a:pt x="438" y="261"/>
                    <a:pt x="449" y="249"/>
                    <a:pt x="449" y="235"/>
                  </a:cubicBezTo>
                  <a:cubicBezTo>
                    <a:pt x="449" y="221"/>
                    <a:pt x="438" y="209"/>
                    <a:pt x="423" y="209"/>
                  </a:cubicBezTo>
                  <a:cubicBezTo>
                    <a:pt x="406" y="209"/>
                    <a:pt x="406" y="209"/>
                    <a:pt x="406" y="209"/>
                  </a:cubicBezTo>
                  <a:cubicBezTo>
                    <a:pt x="391" y="209"/>
                    <a:pt x="380" y="197"/>
                    <a:pt x="380" y="183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" name="Freeform 8"/>
            <p:cNvSpPr/>
            <p:nvPr/>
          </p:nvSpPr>
          <p:spPr bwMode="auto">
            <a:xfrm>
              <a:off x="1947863" y="2469066"/>
              <a:ext cx="927100" cy="298450"/>
            </a:xfrm>
            <a:custGeom>
              <a:gdLst>
                <a:gd name="T0" fmla="*/ 338 w 487"/>
                <a:gd name="T1" fmla="*/ 78 h 157"/>
                <a:gd name="T2" fmla="*/ 364 w 487"/>
                <a:gd name="T3" fmla="*/ 52 h 157"/>
                <a:gd name="T4" fmla="*/ 461 w 487"/>
                <a:gd name="T5" fmla="*/ 52 h 157"/>
                <a:gd name="T6" fmla="*/ 487 w 487"/>
                <a:gd name="T7" fmla="*/ 26 h 157"/>
                <a:gd name="T8" fmla="*/ 461 w 487"/>
                <a:gd name="T9" fmla="*/ 0 h 157"/>
                <a:gd name="T10" fmla="*/ 26 w 487"/>
                <a:gd name="T11" fmla="*/ 0 h 157"/>
                <a:gd name="T12" fmla="*/ 0 w 487"/>
                <a:gd name="T13" fmla="*/ 26 h 157"/>
                <a:gd name="T14" fmla="*/ 26 w 487"/>
                <a:gd name="T15" fmla="*/ 52 h 157"/>
                <a:gd name="T16" fmla="*/ 155 w 487"/>
                <a:gd name="T17" fmla="*/ 52 h 157"/>
                <a:gd name="T18" fmla="*/ 183 w 487"/>
                <a:gd name="T19" fmla="*/ 52 h 157"/>
                <a:gd name="T20" fmla="*/ 209 w 487"/>
                <a:gd name="T21" fmla="*/ 78 h 157"/>
                <a:gd name="T22" fmla="*/ 183 w 487"/>
                <a:gd name="T23" fmla="*/ 104 h 157"/>
                <a:gd name="T24" fmla="*/ 155 w 487"/>
                <a:gd name="T25" fmla="*/ 104 h 157"/>
                <a:gd name="T26" fmla="*/ 129 w 487"/>
                <a:gd name="T27" fmla="*/ 131 h 157"/>
                <a:gd name="T28" fmla="*/ 155 w 487"/>
                <a:gd name="T29" fmla="*/ 157 h 157"/>
                <a:gd name="T30" fmla="*/ 388 w 487"/>
                <a:gd name="T31" fmla="*/ 157 h 157"/>
                <a:gd name="T32" fmla="*/ 414 w 487"/>
                <a:gd name="T33" fmla="*/ 131 h 157"/>
                <a:gd name="T34" fmla="*/ 388 w 487"/>
                <a:gd name="T35" fmla="*/ 104 h 157"/>
                <a:gd name="T36" fmla="*/ 364 w 487"/>
                <a:gd name="T37" fmla="*/ 104 h 157"/>
                <a:gd name="T38" fmla="*/ 338 w 487"/>
                <a:gd name="T39" fmla="*/ 78 h 1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487" h="157">
                  <a:moveTo>
                    <a:pt x="338" y="78"/>
                  </a:moveTo>
                  <a:cubicBezTo>
                    <a:pt x="338" y="64"/>
                    <a:pt x="349" y="52"/>
                    <a:pt x="364" y="52"/>
                  </a:cubicBezTo>
                  <a:cubicBezTo>
                    <a:pt x="461" y="52"/>
                    <a:pt x="461" y="52"/>
                    <a:pt x="461" y="52"/>
                  </a:cubicBezTo>
                  <a:cubicBezTo>
                    <a:pt x="476" y="52"/>
                    <a:pt x="487" y="41"/>
                    <a:pt x="487" y="26"/>
                  </a:cubicBezTo>
                  <a:cubicBezTo>
                    <a:pt x="487" y="12"/>
                    <a:pt x="476" y="0"/>
                    <a:pt x="461" y="0"/>
                  </a:cubicBezTo>
                  <a:cubicBezTo>
                    <a:pt x="26" y="0"/>
                    <a:pt x="26" y="0"/>
                    <a:pt x="26" y="0"/>
                  </a:cubicBezTo>
                  <a:cubicBezTo>
                    <a:pt x="12" y="0"/>
                    <a:pt x="0" y="12"/>
                    <a:pt x="0" y="26"/>
                  </a:cubicBezTo>
                  <a:cubicBezTo>
                    <a:pt x="0" y="41"/>
                    <a:pt x="12" y="52"/>
                    <a:pt x="26" y="52"/>
                  </a:cubicBezTo>
                  <a:cubicBezTo>
                    <a:pt x="155" y="52"/>
                    <a:pt x="155" y="52"/>
                    <a:pt x="155" y="52"/>
                  </a:cubicBezTo>
                  <a:cubicBezTo>
                    <a:pt x="183" y="52"/>
                    <a:pt x="183" y="52"/>
                    <a:pt x="183" y="52"/>
                  </a:cubicBezTo>
                  <a:cubicBezTo>
                    <a:pt x="197" y="52"/>
                    <a:pt x="209" y="64"/>
                    <a:pt x="209" y="78"/>
                  </a:cubicBezTo>
                  <a:cubicBezTo>
                    <a:pt x="209" y="93"/>
                    <a:pt x="197" y="104"/>
                    <a:pt x="183" y="104"/>
                  </a:cubicBezTo>
                  <a:cubicBezTo>
                    <a:pt x="155" y="104"/>
                    <a:pt x="155" y="104"/>
                    <a:pt x="155" y="104"/>
                  </a:cubicBezTo>
                  <a:cubicBezTo>
                    <a:pt x="140" y="104"/>
                    <a:pt x="129" y="116"/>
                    <a:pt x="129" y="131"/>
                  </a:cubicBezTo>
                  <a:cubicBezTo>
                    <a:pt x="129" y="145"/>
                    <a:pt x="140" y="157"/>
                    <a:pt x="155" y="157"/>
                  </a:cubicBezTo>
                  <a:cubicBezTo>
                    <a:pt x="388" y="157"/>
                    <a:pt x="388" y="157"/>
                    <a:pt x="388" y="157"/>
                  </a:cubicBezTo>
                  <a:cubicBezTo>
                    <a:pt x="403" y="157"/>
                    <a:pt x="414" y="145"/>
                    <a:pt x="414" y="131"/>
                  </a:cubicBezTo>
                  <a:cubicBezTo>
                    <a:pt x="414" y="116"/>
                    <a:pt x="403" y="104"/>
                    <a:pt x="388" y="104"/>
                  </a:cubicBezTo>
                  <a:cubicBezTo>
                    <a:pt x="364" y="104"/>
                    <a:pt x="364" y="104"/>
                    <a:pt x="364" y="104"/>
                  </a:cubicBezTo>
                  <a:cubicBezTo>
                    <a:pt x="349" y="104"/>
                    <a:pt x="338" y="93"/>
                    <a:pt x="338" y="7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10" name="Freeform 9"/>
            <p:cNvSpPr/>
            <p:nvPr/>
          </p:nvSpPr>
          <p:spPr bwMode="auto">
            <a:xfrm>
              <a:off x="3781425" y="2877054"/>
              <a:ext cx="927100" cy="496888"/>
            </a:xfrm>
            <a:custGeom>
              <a:gdLst>
                <a:gd name="T0" fmla="*/ 337 w 487"/>
                <a:gd name="T1" fmla="*/ 182 h 261"/>
                <a:gd name="T2" fmla="*/ 364 w 487"/>
                <a:gd name="T3" fmla="*/ 156 h 261"/>
                <a:gd name="T4" fmla="*/ 461 w 487"/>
                <a:gd name="T5" fmla="*/ 156 h 261"/>
                <a:gd name="T6" fmla="*/ 487 w 487"/>
                <a:gd name="T7" fmla="*/ 130 h 261"/>
                <a:gd name="T8" fmla="*/ 461 w 487"/>
                <a:gd name="T9" fmla="*/ 104 h 261"/>
                <a:gd name="T10" fmla="*/ 280 w 487"/>
                <a:gd name="T11" fmla="*/ 104 h 261"/>
                <a:gd name="T12" fmla="*/ 210 w 487"/>
                <a:gd name="T13" fmla="*/ 104 h 261"/>
                <a:gd name="T14" fmla="*/ 184 w 487"/>
                <a:gd name="T15" fmla="*/ 78 h 261"/>
                <a:gd name="T16" fmla="*/ 210 w 487"/>
                <a:gd name="T17" fmla="*/ 52 h 261"/>
                <a:gd name="T18" fmla="*/ 217 w 487"/>
                <a:gd name="T19" fmla="*/ 52 h 261"/>
                <a:gd name="T20" fmla="*/ 243 w 487"/>
                <a:gd name="T21" fmla="*/ 26 h 261"/>
                <a:gd name="T22" fmla="*/ 217 w 487"/>
                <a:gd name="T23" fmla="*/ 0 h 261"/>
                <a:gd name="T24" fmla="*/ 47 w 487"/>
                <a:gd name="T25" fmla="*/ 0 h 261"/>
                <a:gd name="T26" fmla="*/ 21 w 487"/>
                <a:gd name="T27" fmla="*/ 26 h 261"/>
                <a:gd name="T28" fmla="*/ 47 w 487"/>
                <a:gd name="T29" fmla="*/ 52 h 261"/>
                <a:gd name="T30" fmla="*/ 71 w 487"/>
                <a:gd name="T31" fmla="*/ 52 h 261"/>
                <a:gd name="T32" fmla="*/ 97 w 487"/>
                <a:gd name="T33" fmla="*/ 78 h 261"/>
                <a:gd name="T34" fmla="*/ 71 w 487"/>
                <a:gd name="T35" fmla="*/ 104 h 261"/>
                <a:gd name="T36" fmla="*/ 26 w 487"/>
                <a:gd name="T37" fmla="*/ 104 h 261"/>
                <a:gd name="T38" fmla="*/ 0 w 487"/>
                <a:gd name="T39" fmla="*/ 130 h 261"/>
                <a:gd name="T40" fmla="*/ 26 w 487"/>
                <a:gd name="T41" fmla="*/ 156 h 261"/>
                <a:gd name="T42" fmla="*/ 155 w 487"/>
                <a:gd name="T43" fmla="*/ 156 h 261"/>
                <a:gd name="T44" fmla="*/ 183 w 487"/>
                <a:gd name="T45" fmla="*/ 156 h 261"/>
                <a:gd name="T46" fmla="*/ 209 w 487"/>
                <a:gd name="T47" fmla="*/ 182 h 261"/>
                <a:gd name="T48" fmla="*/ 183 w 487"/>
                <a:gd name="T49" fmla="*/ 209 h 261"/>
                <a:gd name="T50" fmla="*/ 155 w 487"/>
                <a:gd name="T51" fmla="*/ 209 h 261"/>
                <a:gd name="T52" fmla="*/ 129 w 487"/>
                <a:gd name="T53" fmla="*/ 235 h 261"/>
                <a:gd name="T54" fmla="*/ 155 w 487"/>
                <a:gd name="T55" fmla="*/ 261 h 261"/>
                <a:gd name="T56" fmla="*/ 388 w 487"/>
                <a:gd name="T57" fmla="*/ 261 h 261"/>
                <a:gd name="T58" fmla="*/ 414 w 487"/>
                <a:gd name="T59" fmla="*/ 235 h 261"/>
                <a:gd name="T60" fmla="*/ 388 w 487"/>
                <a:gd name="T61" fmla="*/ 209 h 261"/>
                <a:gd name="T62" fmla="*/ 364 w 487"/>
                <a:gd name="T63" fmla="*/ 209 h 261"/>
                <a:gd name="T64" fmla="*/ 337 w 487"/>
                <a:gd name="T65" fmla="*/ 182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87" h="261">
                  <a:moveTo>
                    <a:pt x="337" y="182"/>
                  </a:moveTo>
                  <a:cubicBezTo>
                    <a:pt x="337" y="168"/>
                    <a:pt x="349" y="156"/>
                    <a:pt x="364" y="156"/>
                  </a:cubicBezTo>
                  <a:cubicBezTo>
                    <a:pt x="461" y="156"/>
                    <a:pt x="461" y="156"/>
                    <a:pt x="461" y="156"/>
                  </a:cubicBezTo>
                  <a:cubicBezTo>
                    <a:pt x="475" y="156"/>
                    <a:pt x="487" y="145"/>
                    <a:pt x="487" y="130"/>
                  </a:cubicBezTo>
                  <a:cubicBezTo>
                    <a:pt x="487" y="116"/>
                    <a:pt x="475" y="104"/>
                    <a:pt x="461" y="104"/>
                  </a:cubicBezTo>
                  <a:cubicBezTo>
                    <a:pt x="280" y="104"/>
                    <a:pt x="280" y="104"/>
                    <a:pt x="280" y="104"/>
                  </a:cubicBezTo>
                  <a:cubicBezTo>
                    <a:pt x="210" y="104"/>
                    <a:pt x="210" y="104"/>
                    <a:pt x="210" y="104"/>
                  </a:cubicBezTo>
                  <a:cubicBezTo>
                    <a:pt x="196" y="104"/>
                    <a:pt x="184" y="92"/>
                    <a:pt x="184" y="78"/>
                  </a:cubicBezTo>
                  <a:cubicBezTo>
                    <a:pt x="184" y="64"/>
                    <a:pt x="196" y="52"/>
                    <a:pt x="210" y="52"/>
                  </a:cubicBezTo>
                  <a:cubicBezTo>
                    <a:pt x="217" y="52"/>
                    <a:pt x="217" y="52"/>
                    <a:pt x="217" y="52"/>
                  </a:cubicBezTo>
                  <a:cubicBezTo>
                    <a:pt x="232" y="52"/>
                    <a:pt x="243" y="40"/>
                    <a:pt x="243" y="26"/>
                  </a:cubicBezTo>
                  <a:cubicBezTo>
                    <a:pt x="243" y="11"/>
                    <a:pt x="232" y="0"/>
                    <a:pt x="217" y="0"/>
                  </a:cubicBezTo>
                  <a:cubicBezTo>
                    <a:pt x="47" y="0"/>
                    <a:pt x="47" y="0"/>
                    <a:pt x="47" y="0"/>
                  </a:cubicBezTo>
                  <a:cubicBezTo>
                    <a:pt x="32" y="0"/>
                    <a:pt x="21" y="11"/>
                    <a:pt x="21" y="26"/>
                  </a:cubicBezTo>
                  <a:cubicBezTo>
                    <a:pt x="21" y="40"/>
                    <a:pt x="32" y="52"/>
                    <a:pt x="47" y="52"/>
                  </a:cubicBezTo>
                  <a:cubicBezTo>
                    <a:pt x="71" y="52"/>
                    <a:pt x="71" y="52"/>
                    <a:pt x="71" y="52"/>
                  </a:cubicBezTo>
                  <a:cubicBezTo>
                    <a:pt x="86" y="52"/>
                    <a:pt x="97" y="64"/>
                    <a:pt x="97" y="78"/>
                  </a:cubicBezTo>
                  <a:cubicBezTo>
                    <a:pt x="97" y="92"/>
                    <a:pt x="86" y="104"/>
                    <a:pt x="71" y="104"/>
                  </a:cubicBezTo>
                  <a:cubicBezTo>
                    <a:pt x="26" y="104"/>
                    <a:pt x="26" y="104"/>
                    <a:pt x="26" y="104"/>
                  </a:cubicBezTo>
                  <a:cubicBezTo>
                    <a:pt x="11" y="104"/>
                    <a:pt x="0" y="116"/>
                    <a:pt x="0" y="130"/>
                  </a:cubicBezTo>
                  <a:cubicBezTo>
                    <a:pt x="0" y="145"/>
                    <a:pt x="11" y="156"/>
                    <a:pt x="26" y="156"/>
                  </a:cubicBezTo>
                  <a:cubicBezTo>
                    <a:pt x="155" y="156"/>
                    <a:pt x="155" y="156"/>
                    <a:pt x="155" y="156"/>
                  </a:cubicBezTo>
                  <a:cubicBezTo>
                    <a:pt x="183" y="156"/>
                    <a:pt x="183" y="156"/>
                    <a:pt x="183" y="156"/>
                  </a:cubicBezTo>
                  <a:cubicBezTo>
                    <a:pt x="197" y="156"/>
                    <a:pt x="209" y="168"/>
                    <a:pt x="209" y="182"/>
                  </a:cubicBezTo>
                  <a:cubicBezTo>
                    <a:pt x="209" y="197"/>
                    <a:pt x="197" y="209"/>
                    <a:pt x="183" y="209"/>
                  </a:cubicBezTo>
                  <a:cubicBezTo>
                    <a:pt x="155" y="209"/>
                    <a:pt x="155" y="209"/>
                    <a:pt x="155" y="209"/>
                  </a:cubicBezTo>
                  <a:cubicBezTo>
                    <a:pt x="140" y="209"/>
                    <a:pt x="129" y="220"/>
                    <a:pt x="129" y="235"/>
                  </a:cubicBezTo>
                  <a:cubicBezTo>
                    <a:pt x="129" y="249"/>
                    <a:pt x="140" y="261"/>
                    <a:pt x="155" y="261"/>
                  </a:cubicBezTo>
                  <a:cubicBezTo>
                    <a:pt x="388" y="261"/>
                    <a:pt x="388" y="261"/>
                    <a:pt x="388" y="261"/>
                  </a:cubicBezTo>
                  <a:cubicBezTo>
                    <a:pt x="402" y="261"/>
                    <a:pt x="414" y="249"/>
                    <a:pt x="414" y="235"/>
                  </a:cubicBezTo>
                  <a:cubicBezTo>
                    <a:pt x="414" y="220"/>
                    <a:pt x="402" y="209"/>
                    <a:pt x="388" y="209"/>
                  </a:cubicBezTo>
                  <a:cubicBezTo>
                    <a:pt x="364" y="209"/>
                    <a:pt x="364" y="209"/>
                    <a:pt x="364" y="209"/>
                  </a:cubicBezTo>
                  <a:cubicBezTo>
                    <a:pt x="349" y="209"/>
                    <a:pt x="337" y="197"/>
                    <a:pt x="337" y="182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11" name="Freeform 10"/>
            <p:cNvSpPr/>
            <p:nvPr/>
          </p:nvSpPr>
          <p:spPr bwMode="auto">
            <a:xfrm>
              <a:off x="4670425" y="3789866"/>
              <a:ext cx="450850" cy="104775"/>
            </a:xfrm>
            <a:custGeom>
              <a:gdLst>
                <a:gd name="T0" fmla="*/ 28 w 237"/>
                <a:gd name="T1" fmla="*/ 55 h 55"/>
                <a:gd name="T2" fmla="*/ 209 w 237"/>
                <a:gd name="T3" fmla="*/ 55 h 55"/>
                <a:gd name="T4" fmla="*/ 237 w 237"/>
                <a:gd name="T5" fmla="*/ 27 h 55"/>
                <a:gd name="T6" fmla="*/ 209 w 237"/>
                <a:gd name="T7" fmla="*/ 0 h 55"/>
                <a:gd name="T8" fmla="*/ 28 w 237"/>
                <a:gd name="T9" fmla="*/ 0 h 55"/>
                <a:gd name="T10" fmla="*/ 0 w 237"/>
                <a:gd name="T11" fmla="*/ 27 h 55"/>
                <a:gd name="T12" fmla="*/ 28 w 237"/>
                <a:gd name="T13" fmla="*/ 55 h 5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6" h="55">
                  <a:moveTo>
                    <a:pt x="28" y="55"/>
                  </a:moveTo>
                  <a:cubicBezTo>
                    <a:pt x="209" y="55"/>
                    <a:pt x="209" y="55"/>
                    <a:pt x="209" y="55"/>
                  </a:cubicBezTo>
                  <a:cubicBezTo>
                    <a:pt x="224" y="55"/>
                    <a:pt x="237" y="43"/>
                    <a:pt x="237" y="27"/>
                  </a:cubicBezTo>
                  <a:cubicBezTo>
                    <a:pt x="237" y="12"/>
                    <a:pt x="224" y="0"/>
                    <a:pt x="209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12" y="0"/>
                    <a:pt x="0" y="12"/>
                    <a:pt x="0" y="27"/>
                  </a:cubicBezTo>
                  <a:cubicBezTo>
                    <a:pt x="0" y="43"/>
                    <a:pt x="12" y="55"/>
                    <a:pt x="28" y="55"/>
                  </a:cubicBezTo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12" name="Rectangle 11"/>
            <p:cNvSpPr>
              <a:spLocks noChangeArrowheads="1"/>
            </p:cNvSpPr>
            <p:nvPr/>
          </p:nvSpPr>
          <p:spPr bwMode="auto">
            <a:xfrm>
              <a:off x="522288" y="5169404"/>
              <a:ext cx="53975" cy="2714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" name="Oval 12"/>
            <p:cNvSpPr>
              <a:spLocks noChangeArrowheads="1"/>
            </p:cNvSpPr>
            <p:nvPr/>
          </p:nvSpPr>
          <p:spPr bwMode="auto">
            <a:xfrm>
              <a:off x="411163" y="4939216"/>
              <a:ext cx="282575" cy="282575"/>
            </a:xfrm>
            <a:prstGeom prst="ellipse">
              <a:avLst/>
            </a:prstGeom>
            <a:solidFill>
              <a:srgbClr val="A6CE3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4" name="Rectangle 13"/>
            <p:cNvSpPr>
              <a:spLocks noChangeArrowheads="1"/>
            </p:cNvSpPr>
            <p:nvPr/>
          </p:nvSpPr>
          <p:spPr bwMode="auto">
            <a:xfrm>
              <a:off x="844550" y="5221791"/>
              <a:ext cx="41275" cy="219075"/>
            </a:xfrm>
            <a:prstGeom prst="rect">
              <a:avLst/>
            </a:prstGeom>
            <a:solidFill>
              <a:srgbClr val="4D230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5" name="Freeform 14"/>
            <p:cNvSpPr/>
            <p:nvPr/>
          </p:nvSpPr>
          <p:spPr bwMode="auto">
            <a:xfrm>
              <a:off x="727075" y="4818566"/>
              <a:ext cx="273050" cy="466725"/>
            </a:xfrm>
            <a:custGeom>
              <a:gdLst>
                <a:gd name="T0" fmla="*/ 0 w 172"/>
                <a:gd name="T1" fmla="*/ 294 h 294"/>
                <a:gd name="T2" fmla="*/ 86 w 172"/>
                <a:gd name="T3" fmla="*/ 0 h 294"/>
                <a:gd name="T4" fmla="*/ 172 w 172"/>
                <a:gd name="T5" fmla="*/ 294 h 294"/>
                <a:gd name="T6" fmla="*/ 0 w 172"/>
                <a:gd name="T7" fmla="*/ 294 h 2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72" h="294">
                  <a:moveTo>
                    <a:pt x="0" y="294"/>
                  </a:moveTo>
                  <a:lnTo>
                    <a:pt x="86" y="0"/>
                  </a:lnTo>
                  <a:lnTo>
                    <a:pt x="172" y="294"/>
                  </a:lnTo>
                  <a:lnTo>
                    <a:pt x="0" y="294"/>
                  </a:lnTo>
                  <a:close/>
                </a:path>
              </a:pathLst>
            </a:custGeom>
            <a:solidFill>
              <a:srgbClr val="A6CE3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16" name="Rectangle 15"/>
            <p:cNvSpPr>
              <a:spLocks noChangeArrowheads="1"/>
            </p:cNvSpPr>
            <p:nvPr/>
          </p:nvSpPr>
          <p:spPr bwMode="auto">
            <a:xfrm>
              <a:off x="4471988" y="5221791"/>
              <a:ext cx="42863" cy="219075"/>
            </a:xfrm>
            <a:prstGeom prst="rect">
              <a:avLst/>
            </a:prstGeom>
            <a:solidFill>
              <a:srgbClr val="B8570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7" name="Freeform 16"/>
            <p:cNvSpPr/>
            <p:nvPr/>
          </p:nvSpPr>
          <p:spPr bwMode="auto">
            <a:xfrm>
              <a:off x="4354513" y="4818566"/>
              <a:ext cx="274638" cy="466725"/>
            </a:xfrm>
            <a:custGeom>
              <a:gdLst>
                <a:gd name="T0" fmla="*/ 0 w 173"/>
                <a:gd name="T1" fmla="*/ 294 h 294"/>
                <a:gd name="T2" fmla="*/ 86 w 173"/>
                <a:gd name="T3" fmla="*/ 0 h 294"/>
                <a:gd name="T4" fmla="*/ 173 w 173"/>
                <a:gd name="T5" fmla="*/ 294 h 294"/>
                <a:gd name="T6" fmla="*/ 0 w 173"/>
                <a:gd name="T7" fmla="*/ 294 h 2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73" h="294">
                  <a:moveTo>
                    <a:pt x="0" y="294"/>
                  </a:moveTo>
                  <a:lnTo>
                    <a:pt x="86" y="0"/>
                  </a:lnTo>
                  <a:lnTo>
                    <a:pt x="173" y="294"/>
                  </a:lnTo>
                  <a:lnTo>
                    <a:pt x="0" y="294"/>
                  </a:lnTo>
                  <a:close/>
                </a:path>
              </a:pathLst>
            </a:custGeom>
            <a:solidFill>
              <a:srgbClr val="A6CE3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18" name="Rectangle 17"/>
            <p:cNvSpPr>
              <a:spLocks noChangeArrowheads="1"/>
            </p:cNvSpPr>
            <p:nvPr/>
          </p:nvSpPr>
          <p:spPr bwMode="auto">
            <a:xfrm>
              <a:off x="2135188" y="4229604"/>
              <a:ext cx="396875" cy="1214438"/>
            </a:xfrm>
            <a:prstGeom prst="rect">
              <a:avLst/>
            </a:prstGeom>
            <a:solidFill>
              <a:srgbClr val="49C1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9" name="Freeform 18"/>
            <p:cNvSpPr/>
            <p:nvPr/>
          </p:nvSpPr>
          <p:spPr bwMode="auto">
            <a:xfrm>
              <a:off x="1830388" y="4010529"/>
              <a:ext cx="304800" cy="1433513"/>
            </a:xfrm>
            <a:custGeom>
              <a:gdLst>
                <a:gd name="T0" fmla="*/ 192 w 192"/>
                <a:gd name="T1" fmla="*/ 903 h 903"/>
                <a:gd name="T2" fmla="*/ 0 w 192"/>
                <a:gd name="T3" fmla="*/ 903 h 903"/>
                <a:gd name="T4" fmla="*/ 0 w 192"/>
                <a:gd name="T5" fmla="*/ 138 h 903"/>
                <a:gd name="T6" fmla="*/ 100 w 192"/>
                <a:gd name="T7" fmla="*/ 0 h 903"/>
                <a:gd name="T8" fmla="*/ 192 w 192"/>
                <a:gd name="T9" fmla="*/ 138 h 903"/>
                <a:gd name="T10" fmla="*/ 192 w 192"/>
                <a:gd name="T11" fmla="*/ 903 h 9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2" h="903">
                  <a:moveTo>
                    <a:pt x="192" y="903"/>
                  </a:moveTo>
                  <a:lnTo>
                    <a:pt x="0" y="903"/>
                  </a:lnTo>
                  <a:lnTo>
                    <a:pt x="0" y="138"/>
                  </a:lnTo>
                  <a:lnTo>
                    <a:pt x="100" y="0"/>
                  </a:lnTo>
                  <a:lnTo>
                    <a:pt x="192" y="138"/>
                  </a:lnTo>
                  <a:lnTo>
                    <a:pt x="192" y="903"/>
                  </a:lnTo>
                  <a:close/>
                </a:path>
              </a:pathLst>
            </a:custGeom>
            <a:solidFill>
              <a:srgbClr val="4896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20" name="Freeform 19"/>
            <p:cNvSpPr/>
            <p:nvPr/>
          </p:nvSpPr>
          <p:spPr bwMode="auto">
            <a:xfrm>
              <a:off x="1989138" y="4010529"/>
              <a:ext cx="542925" cy="219075"/>
            </a:xfrm>
            <a:custGeom>
              <a:gdLst>
                <a:gd name="T0" fmla="*/ 0 w 342"/>
                <a:gd name="T1" fmla="*/ 0 h 138"/>
                <a:gd name="T2" fmla="*/ 256 w 342"/>
                <a:gd name="T3" fmla="*/ 0 h 138"/>
                <a:gd name="T4" fmla="*/ 342 w 342"/>
                <a:gd name="T5" fmla="*/ 138 h 138"/>
                <a:gd name="T6" fmla="*/ 92 w 342"/>
                <a:gd name="T7" fmla="*/ 138 h 138"/>
                <a:gd name="T8" fmla="*/ 0 w 342"/>
                <a:gd name="T9" fmla="*/ 0 h 1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2" h="138">
                  <a:moveTo>
                    <a:pt x="0" y="0"/>
                  </a:moveTo>
                  <a:lnTo>
                    <a:pt x="256" y="0"/>
                  </a:lnTo>
                  <a:lnTo>
                    <a:pt x="342" y="138"/>
                  </a:lnTo>
                  <a:lnTo>
                    <a:pt x="92" y="13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2E8C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21" name="Rectangle 20"/>
            <p:cNvSpPr>
              <a:spLocks noChangeArrowheads="1"/>
            </p:cNvSpPr>
            <p:nvPr/>
          </p:nvSpPr>
          <p:spPr bwMode="auto">
            <a:xfrm>
              <a:off x="1935163" y="4291516"/>
              <a:ext cx="95250" cy="95250"/>
            </a:xfrm>
            <a:prstGeom prst="rect">
              <a:avLst/>
            </a:prstGeom>
            <a:solidFill>
              <a:srgbClr val="F9E8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2" name="Rectangle 21"/>
            <p:cNvSpPr>
              <a:spLocks noChangeArrowheads="1"/>
            </p:cNvSpPr>
            <p:nvPr/>
          </p:nvSpPr>
          <p:spPr bwMode="auto">
            <a:xfrm>
              <a:off x="1935163" y="4450266"/>
              <a:ext cx="95250" cy="93663"/>
            </a:xfrm>
            <a:prstGeom prst="rect">
              <a:avLst/>
            </a:prstGeom>
            <a:solidFill>
              <a:srgbClr val="F9E8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3" name="Rectangle 22"/>
            <p:cNvSpPr>
              <a:spLocks noChangeArrowheads="1"/>
            </p:cNvSpPr>
            <p:nvPr/>
          </p:nvSpPr>
          <p:spPr bwMode="auto">
            <a:xfrm>
              <a:off x="1935163" y="4605841"/>
              <a:ext cx="95250" cy="95250"/>
            </a:xfrm>
            <a:prstGeom prst="rect">
              <a:avLst/>
            </a:prstGeom>
            <a:solidFill>
              <a:srgbClr val="F9E8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4" name="Rectangle 23"/>
            <p:cNvSpPr>
              <a:spLocks noChangeArrowheads="1"/>
            </p:cNvSpPr>
            <p:nvPr/>
          </p:nvSpPr>
          <p:spPr bwMode="auto">
            <a:xfrm>
              <a:off x="1935163" y="4764591"/>
              <a:ext cx="95250" cy="93663"/>
            </a:xfrm>
            <a:prstGeom prst="rect">
              <a:avLst/>
            </a:prstGeom>
            <a:solidFill>
              <a:srgbClr val="F9E8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5" name="Rectangle 24"/>
            <p:cNvSpPr>
              <a:spLocks noChangeArrowheads="1"/>
            </p:cNvSpPr>
            <p:nvPr/>
          </p:nvSpPr>
          <p:spPr bwMode="auto">
            <a:xfrm>
              <a:off x="1935163" y="4921754"/>
              <a:ext cx="95250" cy="93663"/>
            </a:xfrm>
            <a:prstGeom prst="rect">
              <a:avLst/>
            </a:prstGeom>
            <a:solidFill>
              <a:srgbClr val="F9E8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6" name="Rectangle 25"/>
            <p:cNvSpPr>
              <a:spLocks noChangeArrowheads="1"/>
            </p:cNvSpPr>
            <p:nvPr/>
          </p:nvSpPr>
          <p:spPr bwMode="auto">
            <a:xfrm>
              <a:off x="1935163" y="5077329"/>
              <a:ext cx="95250" cy="95250"/>
            </a:xfrm>
            <a:prstGeom prst="rect">
              <a:avLst/>
            </a:prstGeom>
            <a:solidFill>
              <a:srgbClr val="F9E8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7" name="Rectangle 26"/>
            <p:cNvSpPr>
              <a:spLocks noChangeArrowheads="1"/>
            </p:cNvSpPr>
            <p:nvPr/>
          </p:nvSpPr>
          <p:spPr bwMode="auto">
            <a:xfrm>
              <a:off x="1935163" y="5236079"/>
              <a:ext cx="95250" cy="92075"/>
            </a:xfrm>
            <a:prstGeom prst="rect">
              <a:avLst/>
            </a:prstGeom>
            <a:solidFill>
              <a:srgbClr val="F9E87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8" name="Rectangle 27"/>
            <p:cNvSpPr>
              <a:spLocks noChangeArrowheads="1"/>
            </p:cNvSpPr>
            <p:nvPr/>
          </p:nvSpPr>
          <p:spPr bwMode="auto">
            <a:xfrm>
              <a:off x="2197100" y="4291516"/>
              <a:ext cx="93663" cy="95250"/>
            </a:xfrm>
            <a:prstGeom prst="rect">
              <a:avLst/>
            </a:prstGeom>
            <a:solidFill>
              <a:srgbClr val="F2E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9" name="Rectangle 28"/>
            <p:cNvSpPr>
              <a:spLocks noChangeArrowheads="1"/>
            </p:cNvSpPr>
            <p:nvPr/>
          </p:nvSpPr>
          <p:spPr bwMode="auto">
            <a:xfrm>
              <a:off x="2365375" y="4291516"/>
              <a:ext cx="93663" cy="95250"/>
            </a:xfrm>
            <a:prstGeom prst="rect">
              <a:avLst/>
            </a:prstGeom>
            <a:solidFill>
              <a:srgbClr val="F2E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0" name="Rectangle 29"/>
            <p:cNvSpPr>
              <a:spLocks noChangeArrowheads="1"/>
            </p:cNvSpPr>
            <p:nvPr/>
          </p:nvSpPr>
          <p:spPr bwMode="auto">
            <a:xfrm>
              <a:off x="2197100" y="4450266"/>
              <a:ext cx="93663" cy="93663"/>
            </a:xfrm>
            <a:prstGeom prst="rect">
              <a:avLst/>
            </a:prstGeom>
            <a:solidFill>
              <a:srgbClr val="F2E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1" name="Rectangle 30"/>
            <p:cNvSpPr>
              <a:spLocks noChangeArrowheads="1"/>
            </p:cNvSpPr>
            <p:nvPr/>
          </p:nvSpPr>
          <p:spPr bwMode="auto">
            <a:xfrm>
              <a:off x="2365375" y="4450266"/>
              <a:ext cx="93663" cy="93663"/>
            </a:xfrm>
            <a:prstGeom prst="rect">
              <a:avLst/>
            </a:prstGeom>
            <a:solidFill>
              <a:srgbClr val="F2E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08" name="Rectangle 31"/>
            <p:cNvSpPr>
              <a:spLocks noChangeArrowheads="1"/>
            </p:cNvSpPr>
            <p:nvPr/>
          </p:nvSpPr>
          <p:spPr bwMode="auto">
            <a:xfrm>
              <a:off x="2197100" y="4605841"/>
              <a:ext cx="93663" cy="95250"/>
            </a:xfrm>
            <a:prstGeom prst="rect">
              <a:avLst/>
            </a:prstGeom>
            <a:solidFill>
              <a:srgbClr val="F2E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09" name="Rectangle 32"/>
            <p:cNvSpPr>
              <a:spLocks noChangeArrowheads="1"/>
            </p:cNvSpPr>
            <p:nvPr/>
          </p:nvSpPr>
          <p:spPr bwMode="auto">
            <a:xfrm>
              <a:off x="2365375" y="4605841"/>
              <a:ext cx="93663" cy="95250"/>
            </a:xfrm>
            <a:prstGeom prst="rect">
              <a:avLst/>
            </a:prstGeom>
            <a:solidFill>
              <a:srgbClr val="F2E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10" name="Rectangle 33"/>
            <p:cNvSpPr>
              <a:spLocks noChangeArrowheads="1"/>
            </p:cNvSpPr>
            <p:nvPr/>
          </p:nvSpPr>
          <p:spPr bwMode="auto">
            <a:xfrm>
              <a:off x="2197100" y="4764591"/>
              <a:ext cx="93663" cy="93663"/>
            </a:xfrm>
            <a:prstGeom prst="rect">
              <a:avLst/>
            </a:prstGeom>
            <a:solidFill>
              <a:srgbClr val="F2E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11" name="Rectangle 34"/>
            <p:cNvSpPr>
              <a:spLocks noChangeArrowheads="1"/>
            </p:cNvSpPr>
            <p:nvPr/>
          </p:nvSpPr>
          <p:spPr bwMode="auto">
            <a:xfrm>
              <a:off x="2365375" y="4764591"/>
              <a:ext cx="93663" cy="93663"/>
            </a:xfrm>
            <a:prstGeom prst="rect">
              <a:avLst/>
            </a:prstGeom>
            <a:solidFill>
              <a:srgbClr val="F2E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12" name="Rectangle 35"/>
            <p:cNvSpPr>
              <a:spLocks noChangeArrowheads="1"/>
            </p:cNvSpPr>
            <p:nvPr/>
          </p:nvSpPr>
          <p:spPr bwMode="auto">
            <a:xfrm>
              <a:off x="2197100" y="4921754"/>
              <a:ext cx="93663" cy="93663"/>
            </a:xfrm>
            <a:prstGeom prst="rect">
              <a:avLst/>
            </a:prstGeom>
            <a:solidFill>
              <a:srgbClr val="F2E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13" name="Rectangle 36"/>
            <p:cNvSpPr>
              <a:spLocks noChangeArrowheads="1"/>
            </p:cNvSpPr>
            <p:nvPr/>
          </p:nvSpPr>
          <p:spPr bwMode="auto">
            <a:xfrm>
              <a:off x="2365375" y="4921754"/>
              <a:ext cx="93663" cy="93663"/>
            </a:xfrm>
            <a:prstGeom prst="rect">
              <a:avLst/>
            </a:prstGeom>
            <a:solidFill>
              <a:srgbClr val="F2E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14" name="Rectangle 37"/>
            <p:cNvSpPr>
              <a:spLocks noChangeArrowheads="1"/>
            </p:cNvSpPr>
            <p:nvPr/>
          </p:nvSpPr>
          <p:spPr bwMode="auto">
            <a:xfrm>
              <a:off x="2197100" y="5077329"/>
              <a:ext cx="93663" cy="95250"/>
            </a:xfrm>
            <a:prstGeom prst="rect">
              <a:avLst/>
            </a:prstGeom>
            <a:solidFill>
              <a:srgbClr val="F2E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15" name="Rectangle 38"/>
            <p:cNvSpPr>
              <a:spLocks noChangeArrowheads="1"/>
            </p:cNvSpPr>
            <p:nvPr/>
          </p:nvSpPr>
          <p:spPr bwMode="auto">
            <a:xfrm>
              <a:off x="2365375" y="5077329"/>
              <a:ext cx="93663" cy="95250"/>
            </a:xfrm>
            <a:prstGeom prst="rect">
              <a:avLst/>
            </a:prstGeom>
            <a:solidFill>
              <a:srgbClr val="F2E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16" name="Rectangle 39"/>
            <p:cNvSpPr>
              <a:spLocks noChangeArrowheads="1"/>
            </p:cNvSpPr>
            <p:nvPr/>
          </p:nvSpPr>
          <p:spPr bwMode="auto">
            <a:xfrm>
              <a:off x="2197100" y="5236079"/>
              <a:ext cx="93663" cy="92075"/>
            </a:xfrm>
            <a:prstGeom prst="rect">
              <a:avLst/>
            </a:prstGeom>
            <a:solidFill>
              <a:srgbClr val="F2E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17" name="Rectangle 40"/>
            <p:cNvSpPr>
              <a:spLocks noChangeArrowheads="1"/>
            </p:cNvSpPr>
            <p:nvPr/>
          </p:nvSpPr>
          <p:spPr bwMode="auto">
            <a:xfrm>
              <a:off x="2365375" y="5236079"/>
              <a:ext cx="93663" cy="92075"/>
            </a:xfrm>
            <a:prstGeom prst="rect">
              <a:avLst/>
            </a:prstGeom>
            <a:solidFill>
              <a:srgbClr val="F2E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20" name="Rectangle 41"/>
            <p:cNvSpPr>
              <a:spLocks noChangeArrowheads="1"/>
            </p:cNvSpPr>
            <p:nvPr/>
          </p:nvSpPr>
          <p:spPr bwMode="auto">
            <a:xfrm>
              <a:off x="1431925" y="4543929"/>
              <a:ext cx="398463" cy="900113"/>
            </a:xfrm>
            <a:prstGeom prst="rect">
              <a:avLst/>
            </a:prstGeom>
            <a:solidFill>
              <a:srgbClr val="EFAAA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21" name="Freeform 42"/>
            <p:cNvSpPr/>
            <p:nvPr/>
          </p:nvSpPr>
          <p:spPr bwMode="auto">
            <a:xfrm>
              <a:off x="1128713" y="4324854"/>
              <a:ext cx="303213" cy="1119188"/>
            </a:xfrm>
            <a:custGeom>
              <a:gdLst>
                <a:gd name="T0" fmla="*/ 191 w 191"/>
                <a:gd name="T1" fmla="*/ 705 h 705"/>
                <a:gd name="T2" fmla="*/ 0 w 191"/>
                <a:gd name="T3" fmla="*/ 705 h 705"/>
                <a:gd name="T4" fmla="*/ 0 w 191"/>
                <a:gd name="T5" fmla="*/ 138 h 705"/>
                <a:gd name="T6" fmla="*/ 99 w 191"/>
                <a:gd name="T7" fmla="*/ 0 h 705"/>
                <a:gd name="T8" fmla="*/ 191 w 191"/>
                <a:gd name="T9" fmla="*/ 138 h 705"/>
                <a:gd name="T10" fmla="*/ 191 w 191"/>
                <a:gd name="T11" fmla="*/ 705 h 7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91" h="705">
                  <a:moveTo>
                    <a:pt x="191" y="705"/>
                  </a:moveTo>
                  <a:lnTo>
                    <a:pt x="0" y="705"/>
                  </a:lnTo>
                  <a:lnTo>
                    <a:pt x="0" y="138"/>
                  </a:lnTo>
                  <a:lnTo>
                    <a:pt x="99" y="0"/>
                  </a:lnTo>
                  <a:lnTo>
                    <a:pt x="191" y="138"/>
                  </a:lnTo>
                  <a:lnTo>
                    <a:pt x="191" y="705"/>
                  </a:lnTo>
                  <a:close/>
                </a:path>
              </a:pathLst>
            </a:custGeom>
            <a:solidFill>
              <a:srgbClr val="9E4A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622" name="Freeform 43"/>
            <p:cNvSpPr/>
            <p:nvPr/>
          </p:nvSpPr>
          <p:spPr bwMode="auto">
            <a:xfrm>
              <a:off x="1285875" y="4324854"/>
              <a:ext cx="544513" cy="219075"/>
            </a:xfrm>
            <a:custGeom>
              <a:gdLst>
                <a:gd name="T0" fmla="*/ 0 w 343"/>
                <a:gd name="T1" fmla="*/ 0 h 138"/>
                <a:gd name="T2" fmla="*/ 257 w 343"/>
                <a:gd name="T3" fmla="*/ 0 h 138"/>
                <a:gd name="T4" fmla="*/ 343 w 343"/>
                <a:gd name="T5" fmla="*/ 138 h 138"/>
                <a:gd name="T6" fmla="*/ 92 w 343"/>
                <a:gd name="T7" fmla="*/ 138 h 138"/>
                <a:gd name="T8" fmla="*/ 0 w 343"/>
                <a:gd name="T9" fmla="*/ 0 h 1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3" h="138">
                  <a:moveTo>
                    <a:pt x="0" y="0"/>
                  </a:moveTo>
                  <a:lnTo>
                    <a:pt x="257" y="0"/>
                  </a:lnTo>
                  <a:lnTo>
                    <a:pt x="343" y="138"/>
                  </a:lnTo>
                  <a:lnTo>
                    <a:pt x="92" y="13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384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623" name="Rectangle 44"/>
            <p:cNvSpPr>
              <a:spLocks noChangeArrowheads="1"/>
            </p:cNvSpPr>
            <p:nvPr/>
          </p:nvSpPr>
          <p:spPr bwMode="auto">
            <a:xfrm>
              <a:off x="1233488" y="4605841"/>
              <a:ext cx="93663" cy="9525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24" name="Rectangle 45"/>
            <p:cNvSpPr>
              <a:spLocks noChangeArrowheads="1"/>
            </p:cNvSpPr>
            <p:nvPr/>
          </p:nvSpPr>
          <p:spPr bwMode="auto">
            <a:xfrm>
              <a:off x="1233488" y="4764591"/>
              <a:ext cx="93663" cy="93663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25" name="Rectangle 46"/>
            <p:cNvSpPr>
              <a:spLocks noChangeArrowheads="1"/>
            </p:cNvSpPr>
            <p:nvPr/>
          </p:nvSpPr>
          <p:spPr bwMode="auto">
            <a:xfrm>
              <a:off x="1233488" y="4921754"/>
              <a:ext cx="93663" cy="93663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26" name="Rectangle 47"/>
            <p:cNvSpPr>
              <a:spLocks noChangeArrowheads="1"/>
            </p:cNvSpPr>
            <p:nvPr/>
          </p:nvSpPr>
          <p:spPr bwMode="auto">
            <a:xfrm>
              <a:off x="1233488" y="5077329"/>
              <a:ext cx="93663" cy="9525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27" name="Rectangle 48"/>
            <p:cNvSpPr>
              <a:spLocks noChangeArrowheads="1"/>
            </p:cNvSpPr>
            <p:nvPr/>
          </p:nvSpPr>
          <p:spPr bwMode="auto">
            <a:xfrm>
              <a:off x="1233488" y="5236079"/>
              <a:ext cx="93663" cy="92075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28" name="Rectangle 49"/>
            <p:cNvSpPr>
              <a:spLocks noChangeArrowheads="1"/>
            </p:cNvSpPr>
            <p:nvPr/>
          </p:nvSpPr>
          <p:spPr bwMode="auto">
            <a:xfrm>
              <a:off x="1495425" y="4605841"/>
              <a:ext cx="93663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29" name="Rectangle 50"/>
            <p:cNvSpPr>
              <a:spLocks noChangeArrowheads="1"/>
            </p:cNvSpPr>
            <p:nvPr/>
          </p:nvSpPr>
          <p:spPr bwMode="auto">
            <a:xfrm>
              <a:off x="1662113" y="4605841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30" name="Rectangle 51"/>
            <p:cNvSpPr>
              <a:spLocks noChangeArrowheads="1"/>
            </p:cNvSpPr>
            <p:nvPr/>
          </p:nvSpPr>
          <p:spPr bwMode="auto">
            <a:xfrm>
              <a:off x="1495425" y="4764591"/>
              <a:ext cx="93663" cy="93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31" name="Rectangle 52"/>
            <p:cNvSpPr>
              <a:spLocks noChangeArrowheads="1"/>
            </p:cNvSpPr>
            <p:nvPr/>
          </p:nvSpPr>
          <p:spPr bwMode="auto">
            <a:xfrm>
              <a:off x="1662113" y="4764591"/>
              <a:ext cx="95250" cy="93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32" name="Rectangle 53"/>
            <p:cNvSpPr>
              <a:spLocks noChangeArrowheads="1"/>
            </p:cNvSpPr>
            <p:nvPr/>
          </p:nvSpPr>
          <p:spPr bwMode="auto">
            <a:xfrm>
              <a:off x="1495425" y="4921754"/>
              <a:ext cx="93663" cy="93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33" name="Rectangle 54"/>
            <p:cNvSpPr>
              <a:spLocks noChangeArrowheads="1"/>
            </p:cNvSpPr>
            <p:nvPr/>
          </p:nvSpPr>
          <p:spPr bwMode="auto">
            <a:xfrm>
              <a:off x="1662113" y="4921754"/>
              <a:ext cx="95250" cy="93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34" name="Rectangle 55"/>
            <p:cNvSpPr>
              <a:spLocks noChangeArrowheads="1"/>
            </p:cNvSpPr>
            <p:nvPr/>
          </p:nvSpPr>
          <p:spPr bwMode="auto">
            <a:xfrm>
              <a:off x="1495425" y="5077329"/>
              <a:ext cx="93663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35" name="Rectangle 56"/>
            <p:cNvSpPr>
              <a:spLocks noChangeArrowheads="1"/>
            </p:cNvSpPr>
            <p:nvPr/>
          </p:nvSpPr>
          <p:spPr bwMode="auto">
            <a:xfrm>
              <a:off x="1662113" y="5077329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36" name="Rectangle 57"/>
            <p:cNvSpPr>
              <a:spLocks noChangeArrowheads="1"/>
            </p:cNvSpPr>
            <p:nvPr/>
          </p:nvSpPr>
          <p:spPr bwMode="auto">
            <a:xfrm>
              <a:off x="1495425" y="5236079"/>
              <a:ext cx="93663" cy="9207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37" name="Rectangle 58"/>
            <p:cNvSpPr>
              <a:spLocks noChangeArrowheads="1"/>
            </p:cNvSpPr>
            <p:nvPr/>
          </p:nvSpPr>
          <p:spPr bwMode="auto">
            <a:xfrm>
              <a:off x="1662113" y="5236079"/>
              <a:ext cx="95250" cy="9207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38" name="Rectangle 59"/>
            <p:cNvSpPr>
              <a:spLocks noChangeArrowheads="1"/>
            </p:cNvSpPr>
            <p:nvPr/>
          </p:nvSpPr>
          <p:spPr bwMode="auto">
            <a:xfrm>
              <a:off x="3609975" y="3685091"/>
              <a:ext cx="534988" cy="1758950"/>
            </a:xfrm>
            <a:prstGeom prst="rect">
              <a:avLst/>
            </a:prstGeom>
            <a:solidFill>
              <a:srgbClr val="EF99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39" name="Rectangle 60"/>
            <p:cNvSpPr>
              <a:spLocks noChangeArrowheads="1"/>
            </p:cNvSpPr>
            <p:nvPr/>
          </p:nvSpPr>
          <p:spPr bwMode="auto">
            <a:xfrm>
              <a:off x="3338513" y="3685091"/>
              <a:ext cx="271463" cy="1758950"/>
            </a:xfrm>
            <a:prstGeom prst="rect">
              <a:avLst/>
            </a:prstGeom>
            <a:solidFill>
              <a:srgbClr val="E973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40" name="Rectangle 61"/>
            <p:cNvSpPr>
              <a:spLocks noChangeArrowheads="1"/>
            </p:cNvSpPr>
            <p:nvPr/>
          </p:nvSpPr>
          <p:spPr bwMode="auto">
            <a:xfrm>
              <a:off x="3663950" y="3507291"/>
              <a:ext cx="312738" cy="177800"/>
            </a:xfrm>
            <a:prstGeom prst="rect">
              <a:avLst/>
            </a:prstGeom>
            <a:solidFill>
              <a:srgbClr val="EF998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41" name="Rectangle 62"/>
            <p:cNvSpPr>
              <a:spLocks noChangeArrowheads="1"/>
            </p:cNvSpPr>
            <p:nvPr/>
          </p:nvSpPr>
          <p:spPr bwMode="auto">
            <a:xfrm>
              <a:off x="3505200" y="3507291"/>
              <a:ext cx="158750" cy="177800"/>
            </a:xfrm>
            <a:prstGeom prst="rect">
              <a:avLst/>
            </a:prstGeom>
            <a:solidFill>
              <a:srgbClr val="E9736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42" name="Rectangle 63"/>
            <p:cNvSpPr>
              <a:spLocks noChangeArrowheads="1"/>
            </p:cNvSpPr>
            <p:nvPr/>
          </p:nvSpPr>
          <p:spPr bwMode="auto">
            <a:xfrm>
              <a:off x="3663950" y="3748591"/>
              <a:ext cx="95250" cy="93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43" name="Rectangle 64"/>
            <p:cNvSpPr>
              <a:spLocks noChangeArrowheads="1"/>
            </p:cNvSpPr>
            <p:nvPr/>
          </p:nvSpPr>
          <p:spPr bwMode="auto">
            <a:xfrm>
              <a:off x="3830638" y="3748591"/>
              <a:ext cx="95250" cy="93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44" name="Rectangle 65"/>
            <p:cNvSpPr>
              <a:spLocks noChangeArrowheads="1"/>
            </p:cNvSpPr>
            <p:nvPr/>
          </p:nvSpPr>
          <p:spPr bwMode="auto">
            <a:xfrm>
              <a:off x="3663950" y="3904166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45" name="Rectangle 66"/>
            <p:cNvSpPr>
              <a:spLocks noChangeArrowheads="1"/>
            </p:cNvSpPr>
            <p:nvPr/>
          </p:nvSpPr>
          <p:spPr bwMode="auto">
            <a:xfrm>
              <a:off x="3830638" y="3904166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46" name="Rectangle 67"/>
            <p:cNvSpPr>
              <a:spLocks noChangeArrowheads="1"/>
            </p:cNvSpPr>
            <p:nvPr/>
          </p:nvSpPr>
          <p:spPr bwMode="auto">
            <a:xfrm>
              <a:off x="3663950" y="4062916"/>
              <a:ext cx="95250" cy="93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47" name="Rectangle 68"/>
            <p:cNvSpPr>
              <a:spLocks noChangeArrowheads="1"/>
            </p:cNvSpPr>
            <p:nvPr/>
          </p:nvSpPr>
          <p:spPr bwMode="auto">
            <a:xfrm>
              <a:off x="3830638" y="4062916"/>
              <a:ext cx="95250" cy="93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48" name="Rectangle 69"/>
            <p:cNvSpPr>
              <a:spLocks noChangeArrowheads="1"/>
            </p:cNvSpPr>
            <p:nvPr/>
          </p:nvSpPr>
          <p:spPr bwMode="auto">
            <a:xfrm>
              <a:off x="3663950" y="4220079"/>
              <a:ext cx="95250" cy="93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49" name="Rectangle 70"/>
            <p:cNvSpPr>
              <a:spLocks noChangeArrowheads="1"/>
            </p:cNvSpPr>
            <p:nvPr/>
          </p:nvSpPr>
          <p:spPr bwMode="auto">
            <a:xfrm>
              <a:off x="3830638" y="4220079"/>
              <a:ext cx="95250" cy="93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50" name="Rectangle 71"/>
            <p:cNvSpPr>
              <a:spLocks noChangeArrowheads="1"/>
            </p:cNvSpPr>
            <p:nvPr/>
          </p:nvSpPr>
          <p:spPr bwMode="auto">
            <a:xfrm>
              <a:off x="3663950" y="4375654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51" name="Rectangle 72"/>
            <p:cNvSpPr>
              <a:spLocks noChangeArrowheads="1"/>
            </p:cNvSpPr>
            <p:nvPr/>
          </p:nvSpPr>
          <p:spPr bwMode="auto">
            <a:xfrm>
              <a:off x="3830638" y="4375654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52" name="Rectangle 73"/>
            <p:cNvSpPr>
              <a:spLocks noChangeArrowheads="1"/>
            </p:cNvSpPr>
            <p:nvPr/>
          </p:nvSpPr>
          <p:spPr bwMode="auto">
            <a:xfrm>
              <a:off x="3663950" y="4534404"/>
              <a:ext cx="95250" cy="9207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53" name="Rectangle 74"/>
            <p:cNvSpPr>
              <a:spLocks noChangeArrowheads="1"/>
            </p:cNvSpPr>
            <p:nvPr/>
          </p:nvSpPr>
          <p:spPr bwMode="auto">
            <a:xfrm>
              <a:off x="3830638" y="4534404"/>
              <a:ext cx="95250" cy="9207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54" name="Rectangle 75"/>
            <p:cNvSpPr>
              <a:spLocks noChangeArrowheads="1"/>
            </p:cNvSpPr>
            <p:nvPr/>
          </p:nvSpPr>
          <p:spPr bwMode="auto">
            <a:xfrm>
              <a:off x="3663950" y="4689979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55" name="Rectangle 76"/>
            <p:cNvSpPr>
              <a:spLocks noChangeArrowheads="1"/>
            </p:cNvSpPr>
            <p:nvPr/>
          </p:nvSpPr>
          <p:spPr bwMode="auto">
            <a:xfrm>
              <a:off x="3830638" y="4689979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56" name="Rectangle 77"/>
            <p:cNvSpPr>
              <a:spLocks noChangeArrowheads="1"/>
            </p:cNvSpPr>
            <p:nvPr/>
          </p:nvSpPr>
          <p:spPr bwMode="auto">
            <a:xfrm>
              <a:off x="3998913" y="3748591"/>
              <a:ext cx="95250" cy="93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57" name="Rectangle 78"/>
            <p:cNvSpPr>
              <a:spLocks noChangeArrowheads="1"/>
            </p:cNvSpPr>
            <p:nvPr/>
          </p:nvSpPr>
          <p:spPr bwMode="auto">
            <a:xfrm>
              <a:off x="3998913" y="3904166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58" name="Rectangle 79"/>
            <p:cNvSpPr>
              <a:spLocks noChangeArrowheads="1"/>
            </p:cNvSpPr>
            <p:nvPr/>
          </p:nvSpPr>
          <p:spPr bwMode="auto">
            <a:xfrm>
              <a:off x="3998913" y="4062916"/>
              <a:ext cx="95250" cy="93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59" name="Rectangle 80"/>
            <p:cNvSpPr>
              <a:spLocks noChangeArrowheads="1"/>
            </p:cNvSpPr>
            <p:nvPr/>
          </p:nvSpPr>
          <p:spPr bwMode="auto">
            <a:xfrm>
              <a:off x="3998913" y="4220079"/>
              <a:ext cx="95250" cy="93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60" name="Rectangle 81"/>
            <p:cNvSpPr>
              <a:spLocks noChangeArrowheads="1"/>
            </p:cNvSpPr>
            <p:nvPr/>
          </p:nvSpPr>
          <p:spPr bwMode="auto">
            <a:xfrm>
              <a:off x="3998913" y="4375654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61" name="Rectangle 82"/>
            <p:cNvSpPr>
              <a:spLocks noChangeArrowheads="1"/>
            </p:cNvSpPr>
            <p:nvPr/>
          </p:nvSpPr>
          <p:spPr bwMode="auto">
            <a:xfrm>
              <a:off x="3998913" y="4534404"/>
              <a:ext cx="95250" cy="9207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62" name="Rectangle 83"/>
            <p:cNvSpPr>
              <a:spLocks noChangeArrowheads="1"/>
            </p:cNvSpPr>
            <p:nvPr/>
          </p:nvSpPr>
          <p:spPr bwMode="auto">
            <a:xfrm>
              <a:off x="3998913" y="4689979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63" name="Rectangle 84"/>
            <p:cNvSpPr>
              <a:spLocks noChangeArrowheads="1"/>
            </p:cNvSpPr>
            <p:nvPr/>
          </p:nvSpPr>
          <p:spPr bwMode="auto">
            <a:xfrm>
              <a:off x="3663950" y="4847141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64" name="Rectangle 85"/>
            <p:cNvSpPr>
              <a:spLocks noChangeArrowheads="1"/>
            </p:cNvSpPr>
            <p:nvPr/>
          </p:nvSpPr>
          <p:spPr bwMode="auto">
            <a:xfrm>
              <a:off x="3830638" y="4847141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65" name="Rectangle 86"/>
            <p:cNvSpPr>
              <a:spLocks noChangeArrowheads="1"/>
            </p:cNvSpPr>
            <p:nvPr/>
          </p:nvSpPr>
          <p:spPr bwMode="auto">
            <a:xfrm>
              <a:off x="3663950" y="5005891"/>
              <a:ext cx="95250" cy="9207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66" name="Rectangle 87"/>
            <p:cNvSpPr>
              <a:spLocks noChangeArrowheads="1"/>
            </p:cNvSpPr>
            <p:nvPr/>
          </p:nvSpPr>
          <p:spPr bwMode="auto">
            <a:xfrm>
              <a:off x="3830638" y="5005891"/>
              <a:ext cx="95250" cy="9207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67" name="Rectangle 88"/>
            <p:cNvSpPr>
              <a:spLocks noChangeArrowheads="1"/>
            </p:cNvSpPr>
            <p:nvPr/>
          </p:nvSpPr>
          <p:spPr bwMode="auto">
            <a:xfrm>
              <a:off x="3663950" y="5161466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68" name="Rectangle 89"/>
            <p:cNvSpPr>
              <a:spLocks noChangeArrowheads="1"/>
            </p:cNvSpPr>
            <p:nvPr/>
          </p:nvSpPr>
          <p:spPr bwMode="auto">
            <a:xfrm>
              <a:off x="3830638" y="5161466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69" name="Rectangle 90"/>
            <p:cNvSpPr>
              <a:spLocks noChangeArrowheads="1"/>
            </p:cNvSpPr>
            <p:nvPr/>
          </p:nvSpPr>
          <p:spPr bwMode="auto">
            <a:xfrm>
              <a:off x="3998913" y="4847141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70" name="Rectangle 91"/>
            <p:cNvSpPr>
              <a:spLocks noChangeArrowheads="1"/>
            </p:cNvSpPr>
            <p:nvPr/>
          </p:nvSpPr>
          <p:spPr bwMode="auto">
            <a:xfrm>
              <a:off x="3998913" y="5005891"/>
              <a:ext cx="95250" cy="9207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71" name="Rectangle 92"/>
            <p:cNvSpPr>
              <a:spLocks noChangeArrowheads="1"/>
            </p:cNvSpPr>
            <p:nvPr/>
          </p:nvSpPr>
          <p:spPr bwMode="auto">
            <a:xfrm>
              <a:off x="3998913" y="5161466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72" name="Rectangle 93"/>
            <p:cNvSpPr>
              <a:spLocks noChangeArrowheads="1"/>
            </p:cNvSpPr>
            <p:nvPr/>
          </p:nvSpPr>
          <p:spPr bwMode="auto">
            <a:xfrm>
              <a:off x="3421063" y="3748591"/>
              <a:ext cx="95250" cy="93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73" name="Rectangle 94"/>
            <p:cNvSpPr>
              <a:spLocks noChangeArrowheads="1"/>
            </p:cNvSpPr>
            <p:nvPr/>
          </p:nvSpPr>
          <p:spPr bwMode="auto">
            <a:xfrm>
              <a:off x="3421063" y="3904166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74" name="Rectangle 95"/>
            <p:cNvSpPr>
              <a:spLocks noChangeArrowheads="1"/>
            </p:cNvSpPr>
            <p:nvPr/>
          </p:nvSpPr>
          <p:spPr bwMode="auto">
            <a:xfrm>
              <a:off x="3421063" y="4062916"/>
              <a:ext cx="95250" cy="93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75" name="Rectangle 96"/>
            <p:cNvSpPr>
              <a:spLocks noChangeArrowheads="1"/>
            </p:cNvSpPr>
            <p:nvPr/>
          </p:nvSpPr>
          <p:spPr bwMode="auto">
            <a:xfrm>
              <a:off x="3421063" y="4220079"/>
              <a:ext cx="95250" cy="9366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76" name="Rectangle 97"/>
            <p:cNvSpPr>
              <a:spLocks noChangeArrowheads="1"/>
            </p:cNvSpPr>
            <p:nvPr/>
          </p:nvSpPr>
          <p:spPr bwMode="auto">
            <a:xfrm>
              <a:off x="3421063" y="4375654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77" name="Rectangle 98"/>
            <p:cNvSpPr>
              <a:spLocks noChangeArrowheads="1"/>
            </p:cNvSpPr>
            <p:nvPr/>
          </p:nvSpPr>
          <p:spPr bwMode="auto">
            <a:xfrm>
              <a:off x="3421063" y="4534404"/>
              <a:ext cx="95250" cy="9207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78" name="Rectangle 99"/>
            <p:cNvSpPr>
              <a:spLocks noChangeArrowheads="1"/>
            </p:cNvSpPr>
            <p:nvPr/>
          </p:nvSpPr>
          <p:spPr bwMode="auto">
            <a:xfrm>
              <a:off x="3421063" y="4689979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79" name="Rectangle 100"/>
            <p:cNvSpPr>
              <a:spLocks noChangeArrowheads="1"/>
            </p:cNvSpPr>
            <p:nvPr/>
          </p:nvSpPr>
          <p:spPr bwMode="auto">
            <a:xfrm>
              <a:off x="3421063" y="4847141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80" name="Rectangle 101"/>
            <p:cNvSpPr>
              <a:spLocks noChangeArrowheads="1"/>
            </p:cNvSpPr>
            <p:nvPr/>
          </p:nvSpPr>
          <p:spPr bwMode="auto">
            <a:xfrm>
              <a:off x="3421063" y="5005891"/>
              <a:ext cx="95250" cy="9207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81" name="Rectangle 102"/>
            <p:cNvSpPr>
              <a:spLocks noChangeArrowheads="1"/>
            </p:cNvSpPr>
            <p:nvPr/>
          </p:nvSpPr>
          <p:spPr bwMode="auto">
            <a:xfrm>
              <a:off x="3421063" y="5161466"/>
              <a:ext cx="95250" cy="952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82" name="Rectangle 103"/>
            <p:cNvSpPr>
              <a:spLocks noChangeArrowheads="1"/>
            </p:cNvSpPr>
            <p:nvPr/>
          </p:nvSpPr>
          <p:spPr bwMode="auto">
            <a:xfrm>
              <a:off x="2805113" y="3213604"/>
              <a:ext cx="534988" cy="223043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83" name="Rectangle 104"/>
            <p:cNvSpPr>
              <a:spLocks noChangeArrowheads="1"/>
            </p:cNvSpPr>
            <p:nvPr/>
          </p:nvSpPr>
          <p:spPr bwMode="auto">
            <a:xfrm>
              <a:off x="2532063" y="3213604"/>
              <a:ext cx="273050" cy="2230438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84" name="Rectangle 105"/>
            <p:cNvSpPr>
              <a:spLocks noChangeArrowheads="1"/>
            </p:cNvSpPr>
            <p:nvPr/>
          </p:nvSpPr>
          <p:spPr bwMode="auto">
            <a:xfrm>
              <a:off x="2857500" y="3035804"/>
              <a:ext cx="314325" cy="1778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85" name="Rectangle 106"/>
            <p:cNvSpPr>
              <a:spLocks noChangeArrowheads="1"/>
            </p:cNvSpPr>
            <p:nvPr/>
          </p:nvSpPr>
          <p:spPr bwMode="auto">
            <a:xfrm>
              <a:off x="2700338" y="3035804"/>
              <a:ext cx="157163" cy="177800"/>
            </a:xfrm>
            <a:prstGeom prst="rect">
              <a:avLst/>
            </a:pr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86" name="Rectangle 107"/>
            <p:cNvSpPr>
              <a:spLocks noChangeArrowheads="1"/>
            </p:cNvSpPr>
            <p:nvPr/>
          </p:nvSpPr>
          <p:spPr bwMode="auto">
            <a:xfrm>
              <a:off x="2857500" y="3277104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87" name="Rectangle 108"/>
            <p:cNvSpPr>
              <a:spLocks noChangeArrowheads="1"/>
            </p:cNvSpPr>
            <p:nvPr/>
          </p:nvSpPr>
          <p:spPr bwMode="auto">
            <a:xfrm>
              <a:off x="3025775" y="3277104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88" name="Rectangle 109"/>
            <p:cNvSpPr>
              <a:spLocks noChangeArrowheads="1"/>
            </p:cNvSpPr>
            <p:nvPr/>
          </p:nvSpPr>
          <p:spPr bwMode="auto">
            <a:xfrm>
              <a:off x="2857500" y="3434266"/>
              <a:ext cx="93663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89" name="Rectangle 110"/>
            <p:cNvSpPr>
              <a:spLocks noChangeArrowheads="1"/>
            </p:cNvSpPr>
            <p:nvPr/>
          </p:nvSpPr>
          <p:spPr bwMode="auto">
            <a:xfrm>
              <a:off x="3025775" y="3434266"/>
              <a:ext cx="93663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90" name="Rectangle 111"/>
            <p:cNvSpPr>
              <a:spLocks noChangeArrowheads="1"/>
            </p:cNvSpPr>
            <p:nvPr/>
          </p:nvSpPr>
          <p:spPr bwMode="auto">
            <a:xfrm>
              <a:off x="2857500" y="3591429"/>
              <a:ext cx="93663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91" name="Rectangle 112"/>
            <p:cNvSpPr>
              <a:spLocks noChangeArrowheads="1"/>
            </p:cNvSpPr>
            <p:nvPr/>
          </p:nvSpPr>
          <p:spPr bwMode="auto">
            <a:xfrm>
              <a:off x="3025775" y="3591429"/>
              <a:ext cx="93663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92" name="Rectangle 113"/>
            <p:cNvSpPr>
              <a:spLocks noChangeArrowheads="1"/>
            </p:cNvSpPr>
            <p:nvPr/>
          </p:nvSpPr>
          <p:spPr bwMode="auto">
            <a:xfrm>
              <a:off x="2857500" y="3748591"/>
              <a:ext cx="93663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93" name="Rectangle 114"/>
            <p:cNvSpPr>
              <a:spLocks noChangeArrowheads="1"/>
            </p:cNvSpPr>
            <p:nvPr/>
          </p:nvSpPr>
          <p:spPr bwMode="auto">
            <a:xfrm>
              <a:off x="3025775" y="3748591"/>
              <a:ext cx="93663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94" name="Rectangle 115"/>
            <p:cNvSpPr>
              <a:spLocks noChangeArrowheads="1"/>
            </p:cNvSpPr>
            <p:nvPr/>
          </p:nvSpPr>
          <p:spPr bwMode="auto">
            <a:xfrm>
              <a:off x="2857500" y="3904166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95" name="Rectangle 116"/>
            <p:cNvSpPr>
              <a:spLocks noChangeArrowheads="1"/>
            </p:cNvSpPr>
            <p:nvPr/>
          </p:nvSpPr>
          <p:spPr bwMode="auto">
            <a:xfrm>
              <a:off x="3025775" y="3904166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96" name="Rectangle 117"/>
            <p:cNvSpPr>
              <a:spLocks noChangeArrowheads="1"/>
            </p:cNvSpPr>
            <p:nvPr/>
          </p:nvSpPr>
          <p:spPr bwMode="auto">
            <a:xfrm>
              <a:off x="2857500" y="4062916"/>
              <a:ext cx="93663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97" name="Rectangle 118"/>
            <p:cNvSpPr>
              <a:spLocks noChangeArrowheads="1"/>
            </p:cNvSpPr>
            <p:nvPr/>
          </p:nvSpPr>
          <p:spPr bwMode="auto">
            <a:xfrm>
              <a:off x="3025775" y="4062916"/>
              <a:ext cx="93663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98" name="Rectangle 119"/>
            <p:cNvSpPr>
              <a:spLocks noChangeArrowheads="1"/>
            </p:cNvSpPr>
            <p:nvPr/>
          </p:nvSpPr>
          <p:spPr bwMode="auto">
            <a:xfrm>
              <a:off x="2857500" y="4220079"/>
              <a:ext cx="93663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99" name="Rectangle 120"/>
            <p:cNvSpPr>
              <a:spLocks noChangeArrowheads="1"/>
            </p:cNvSpPr>
            <p:nvPr/>
          </p:nvSpPr>
          <p:spPr bwMode="auto">
            <a:xfrm>
              <a:off x="3025775" y="4220079"/>
              <a:ext cx="93663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00" name="Rectangle 121"/>
            <p:cNvSpPr>
              <a:spLocks noChangeArrowheads="1"/>
            </p:cNvSpPr>
            <p:nvPr/>
          </p:nvSpPr>
          <p:spPr bwMode="auto">
            <a:xfrm>
              <a:off x="3192463" y="3277104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01" name="Rectangle 122"/>
            <p:cNvSpPr>
              <a:spLocks noChangeArrowheads="1"/>
            </p:cNvSpPr>
            <p:nvPr/>
          </p:nvSpPr>
          <p:spPr bwMode="auto">
            <a:xfrm>
              <a:off x="3192463" y="3434266"/>
              <a:ext cx="93663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02" name="Rectangle 123"/>
            <p:cNvSpPr>
              <a:spLocks noChangeArrowheads="1"/>
            </p:cNvSpPr>
            <p:nvPr/>
          </p:nvSpPr>
          <p:spPr bwMode="auto">
            <a:xfrm>
              <a:off x="3192463" y="3591429"/>
              <a:ext cx="93663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03" name="Rectangle 124"/>
            <p:cNvSpPr>
              <a:spLocks noChangeArrowheads="1"/>
            </p:cNvSpPr>
            <p:nvPr/>
          </p:nvSpPr>
          <p:spPr bwMode="auto">
            <a:xfrm>
              <a:off x="3192463" y="3748591"/>
              <a:ext cx="93663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04" name="Rectangle 125"/>
            <p:cNvSpPr>
              <a:spLocks noChangeArrowheads="1"/>
            </p:cNvSpPr>
            <p:nvPr/>
          </p:nvSpPr>
          <p:spPr bwMode="auto">
            <a:xfrm>
              <a:off x="3192463" y="3904166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05" name="Rectangle 126"/>
            <p:cNvSpPr>
              <a:spLocks noChangeArrowheads="1"/>
            </p:cNvSpPr>
            <p:nvPr/>
          </p:nvSpPr>
          <p:spPr bwMode="auto">
            <a:xfrm>
              <a:off x="3192463" y="4062916"/>
              <a:ext cx="93663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06" name="Rectangle 127"/>
            <p:cNvSpPr>
              <a:spLocks noChangeArrowheads="1"/>
            </p:cNvSpPr>
            <p:nvPr/>
          </p:nvSpPr>
          <p:spPr bwMode="auto">
            <a:xfrm>
              <a:off x="3192463" y="4220079"/>
              <a:ext cx="93663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07" name="Rectangle 128"/>
            <p:cNvSpPr>
              <a:spLocks noChangeArrowheads="1"/>
            </p:cNvSpPr>
            <p:nvPr/>
          </p:nvSpPr>
          <p:spPr bwMode="auto">
            <a:xfrm>
              <a:off x="2857500" y="4375654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08" name="Rectangle 129"/>
            <p:cNvSpPr>
              <a:spLocks noChangeArrowheads="1"/>
            </p:cNvSpPr>
            <p:nvPr/>
          </p:nvSpPr>
          <p:spPr bwMode="auto">
            <a:xfrm>
              <a:off x="3025775" y="4375654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09" name="Rectangle 130"/>
            <p:cNvSpPr>
              <a:spLocks noChangeArrowheads="1"/>
            </p:cNvSpPr>
            <p:nvPr/>
          </p:nvSpPr>
          <p:spPr bwMode="auto">
            <a:xfrm>
              <a:off x="2857500" y="4534404"/>
              <a:ext cx="93663" cy="92075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10" name="Rectangle 131"/>
            <p:cNvSpPr>
              <a:spLocks noChangeArrowheads="1"/>
            </p:cNvSpPr>
            <p:nvPr/>
          </p:nvSpPr>
          <p:spPr bwMode="auto">
            <a:xfrm>
              <a:off x="3025775" y="4534404"/>
              <a:ext cx="93663" cy="92075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11" name="Rectangle 132"/>
            <p:cNvSpPr>
              <a:spLocks noChangeArrowheads="1"/>
            </p:cNvSpPr>
            <p:nvPr/>
          </p:nvSpPr>
          <p:spPr bwMode="auto">
            <a:xfrm>
              <a:off x="2857500" y="4689979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12" name="Rectangle 133"/>
            <p:cNvSpPr>
              <a:spLocks noChangeArrowheads="1"/>
            </p:cNvSpPr>
            <p:nvPr/>
          </p:nvSpPr>
          <p:spPr bwMode="auto">
            <a:xfrm>
              <a:off x="3025775" y="4689979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13" name="Rectangle 134"/>
            <p:cNvSpPr>
              <a:spLocks noChangeArrowheads="1"/>
            </p:cNvSpPr>
            <p:nvPr/>
          </p:nvSpPr>
          <p:spPr bwMode="auto">
            <a:xfrm>
              <a:off x="3192463" y="4375654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14" name="Rectangle 135"/>
            <p:cNvSpPr>
              <a:spLocks noChangeArrowheads="1"/>
            </p:cNvSpPr>
            <p:nvPr/>
          </p:nvSpPr>
          <p:spPr bwMode="auto">
            <a:xfrm>
              <a:off x="3192463" y="4534404"/>
              <a:ext cx="93663" cy="92075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15" name="Rectangle 136"/>
            <p:cNvSpPr>
              <a:spLocks noChangeArrowheads="1"/>
            </p:cNvSpPr>
            <p:nvPr/>
          </p:nvSpPr>
          <p:spPr bwMode="auto">
            <a:xfrm>
              <a:off x="3192463" y="4689979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16" name="Rectangle 137"/>
            <p:cNvSpPr>
              <a:spLocks noChangeArrowheads="1"/>
            </p:cNvSpPr>
            <p:nvPr/>
          </p:nvSpPr>
          <p:spPr bwMode="auto">
            <a:xfrm>
              <a:off x="2857500" y="4847141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17" name="Rectangle 138"/>
            <p:cNvSpPr>
              <a:spLocks noChangeArrowheads="1"/>
            </p:cNvSpPr>
            <p:nvPr/>
          </p:nvSpPr>
          <p:spPr bwMode="auto">
            <a:xfrm>
              <a:off x="3025775" y="4847141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18" name="Rectangle 139"/>
            <p:cNvSpPr>
              <a:spLocks noChangeArrowheads="1"/>
            </p:cNvSpPr>
            <p:nvPr/>
          </p:nvSpPr>
          <p:spPr bwMode="auto">
            <a:xfrm>
              <a:off x="3192463" y="4847141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19" name="Rectangle 140"/>
            <p:cNvSpPr>
              <a:spLocks noChangeArrowheads="1"/>
            </p:cNvSpPr>
            <p:nvPr/>
          </p:nvSpPr>
          <p:spPr bwMode="auto">
            <a:xfrm>
              <a:off x="2857500" y="5005891"/>
              <a:ext cx="93663" cy="92075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20" name="Rectangle 141"/>
            <p:cNvSpPr>
              <a:spLocks noChangeArrowheads="1"/>
            </p:cNvSpPr>
            <p:nvPr/>
          </p:nvSpPr>
          <p:spPr bwMode="auto">
            <a:xfrm>
              <a:off x="3025775" y="5005891"/>
              <a:ext cx="93663" cy="92075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21" name="Rectangle 142"/>
            <p:cNvSpPr>
              <a:spLocks noChangeArrowheads="1"/>
            </p:cNvSpPr>
            <p:nvPr/>
          </p:nvSpPr>
          <p:spPr bwMode="auto">
            <a:xfrm>
              <a:off x="2857500" y="5161466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22" name="Rectangle 143"/>
            <p:cNvSpPr>
              <a:spLocks noChangeArrowheads="1"/>
            </p:cNvSpPr>
            <p:nvPr/>
          </p:nvSpPr>
          <p:spPr bwMode="auto">
            <a:xfrm>
              <a:off x="3025775" y="5161466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23" name="Rectangle 144"/>
            <p:cNvSpPr>
              <a:spLocks noChangeArrowheads="1"/>
            </p:cNvSpPr>
            <p:nvPr/>
          </p:nvSpPr>
          <p:spPr bwMode="auto">
            <a:xfrm>
              <a:off x="3192463" y="5005891"/>
              <a:ext cx="93663" cy="92075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24" name="Rectangle 145"/>
            <p:cNvSpPr>
              <a:spLocks noChangeArrowheads="1"/>
            </p:cNvSpPr>
            <p:nvPr/>
          </p:nvSpPr>
          <p:spPr bwMode="auto">
            <a:xfrm>
              <a:off x="3192463" y="5161466"/>
              <a:ext cx="93663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25" name="Rectangle 146"/>
            <p:cNvSpPr>
              <a:spLocks noChangeArrowheads="1"/>
            </p:cNvSpPr>
            <p:nvPr/>
          </p:nvSpPr>
          <p:spPr bwMode="auto">
            <a:xfrm>
              <a:off x="2616200" y="3277104"/>
              <a:ext cx="95250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26" name="Rectangle 147"/>
            <p:cNvSpPr>
              <a:spLocks noChangeArrowheads="1"/>
            </p:cNvSpPr>
            <p:nvPr/>
          </p:nvSpPr>
          <p:spPr bwMode="auto">
            <a:xfrm>
              <a:off x="2616200" y="3434266"/>
              <a:ext cx="95250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27" name="Rectangle 148"/>
            <p:cNvSpPr>
              <a:spLocks noChangeArrowheads="1"/>
            </p:cNvSpPr>
            <p:nvPr/>
          </p:nvSpPr>
          <p:spPr bwMode="auto">
            <a:xfrm>
              <a:off x="2616200" y="3591429"/>
              <a:ext cx="95250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28" name="Rectangle 149"/>
            <p:cNvSpPr>
              <a:spLocks noChangeArrowheads="1"/>
            </p:cNvSpPr>
            <p:nvPr/>
          </p:nvSpPr>
          <p:spPr bwMode="auto">
            <a:xfrm>
              <a:off x="2616200" y="3748591"/>
              <a:ext cx="95250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29" name="Rectangle 150"/>
            <p:cNvSpPr>
              <a:spLocks noChangeArrowheads="1"/>
            </p:cNvSpPr>
            <p:nvPr/>
          </p:nvSpPr>
          <p:spPr bwMode="auto">
            <a:xfrm>
              <a:off x="2616200" y="3904166"/>
              <a:ext cx="95250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30" name="Rectangle 151"/>
            <p:cNvSpPr>
              <a:spLocks noChangeArrowheads="1"/>
            </p:cNvSpPr>
            <p:nvPr/>
          </p:nvSpPr>
          <p:spPr bwMode="auto">
            <a:xfrm>
              <a:off x="2616200" y="4062916"/>
              <a:ext cx="95250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31" name="Rectangle 152"/>
            <p:cNvSpPr>
              <a:spLocks noChangeArrowheads="1"/>
            </p:cNvSpPr>
            <p:nvPr/>
          </p:nvSpPr>
          <p:spPr bwMode="auto">
            <a:xfrm>
              <a:off x="2616200" y="4220079"/>
              <a:ext cx="95250" cy="93663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32" name="Rectangle 153"/>
            <p:cNvSpPr>
              <a:spLocks noChangeArrowheads="1"/>
            </p:cNvSpPr>
            <p:nvPr/>
          </p:nvSpPr>
          <p:spPr bwMode="auto">
            <a:xfrm>
              <a:off x="2616200" y="4375654"/>
              <a:ext cx="95250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33" name="Rectangle 154"/>
            <p:cNvSpPr>
              <a:spLocks noChangeArrowheads="1"/>
            </p:cNvSpPr>
            <p:nvPr/>
          </p:nvSpPr>
          <p:spPr bwMode="auto">
            <a:xfrm>
              <a:off x="2616200" y="4534404"/>
              <a:ext cx="95250" cy="92075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34" name="Rectangle 155"/>
            <p:cNvSpPr>
              <a:spLocks noChangeArrowheads="1"/>
            </p:cNvSpPr>
            <p:nvPr/>
          </p:nvSpPr>
          <p:spPr bwMode="auto">
            <a:xfrm>
              <a:off x="2616200" y="4689979"/>
              <a:ext cx="95250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35" name="Rectangle 156"/>
            <p:cNvSpPr>
              <a:spLocks noChangeArrowheads="1"/>
            </p:cNvSpPr>
            <p:nvPr/>
          </p:nvSpPr>
          <p:spPr bwMode="auto">
            <a:xfrm>
              <a:off x="2616200" y="4847141"/>
              <a:ext cx="95250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36" name="Rectangle 157"/>
            <p:cNvSpPr>
              <a:spLocks noChangeArrowheads="1"/>
            </p:cNvSpPr>
            <p:nvPr/>
          </p:nvSpPr>
          <p:spPr bwMode="auto">
            <a:xfrm>
              <a:off x="2616200" y="5005891"/>
              <a:ext cx="95250" cy="92075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37" name="Rectangle 158"/>
            <p:cNvSpPr>
              <a:spLocks noChangeArrowheads="1"/>
            </p:cNvSpPr>
            <p:nvPr/>
          </p:nvSpPr>
          <p:spPr bwMode="auto">
            <a:xfrm>
              <a:off x="2616200" y="5161466"/>
              <a:ext cx="95250" cy="95250"/>
            </a:xfrm>
            <a:prstGeom prst="rect">
              <a:avLst/>
            </a:prstGeom>
            <a:solidFill>
              <a:srgbClr val="D8A86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38" name="Rectangle 159"/>
            <p:cNvSpPr>
              <a:spLocks noChangeArrowheads="1"/>
            </p:cNvSpPr>
            <p:nvPr/>
          </p:nvSpPr>
          <p:spPr bwMode="auto">
            <a:xfrm>
              <a:off x="4164013" y="5169404"/>
              <a:ext cx="50800" cy="271463"/>
            </a:xfrm>
            <a:prstGeom prst="rect">
              <a:avLst/>
            </a:prstGeom>
            <a:solidFill>
              <a:srgbClr val="4D230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39" name="Oval 160"/>
            <p:cNvSpPr>
              <a:spLocks noChangeArrowheads="1"/>
            </p:cNvSpPr>
            <p:nvPr/>
          </p:nvSpPr>
          <p:spPr bwMode="auto">
            <a:xfrm>
              <a:off x="4022725" y="4891591"/>
              <a:ext cx="331788" cy="330200"/>
            </a:xfrm>
            <a:prstGeom prst="ellipse">
              <a:avLst/>
            </a:prstGeom>
            <a:solidFill>
              <a:srgbClr val="C7E61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740" name="Rectangle 161"/>
          <p:cNvSpPr>
            <a:spLocks noChangeArrowheads="1"/>
          </p:cNvSpPr>
          <p:nvPr/>
        </p:nvSpPr>
        <p:spPr bwMode="auto">
          <a:xfrm>
            <a:off x="-23271" y="4108577"/>
            <a:ext cx="9142810" cy="1062851"/>
          </a:xfrm>
          <a:prstGeom prst="rect">
            <a:avLst/>
          </a:prstGeom>
          <a:solidFill>
            <a:srgbClr val="8EB185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41" name="Freeform 162"/>
          <p:cNvSpPr/>
          <p:nvPr/>
        </p:nvSpPr>
        <p:spPr bwMode="auto">
          <a:xfrm>
            <a:off x="1569244" y="4309249"/>
            <a:ext cx="729854" cy="223838"/>
          </a:xfrm>
          <a:custGeom>
            <a:gdLst>
              <a:gd name="T0" fmla="*/ 511 w 511"/>
              <a:gd name="T1" fmla="*/ 131 h 157"/>
              <a:gd name="T2" fmla="*/ 485 w 511"/>
              <a:gd name="T3" fmla="*/ 105 h 157"/>
              <a:gd name="T4" fmla="*/ 332 w 511"/>
              <a:gd name="T5" fmla="*/ 105 h 157"/>
              <a:gd name="T6" fmla="*/ 304 w 511"/>
              <a:gd name="T7" fmla="*/ 105 h 157"/>
              <a:gd name="T8" fmla="*/ 278 w 511"/>
              <a:gd name="T9" fmla="*/ 79 h 157"/>
              <a:gd name="T10" fmla="*/ 304 w 511"/>
              <a:gd name="T11" fmla="*/ 53 h 157"/>
              <a:gd name="T12" fmla="*/ 332 w 511"/>
              <a:gd name="T13" fmla="*/ 53 h 157"/>
              <a:gd name="T14" fmla="*/ 358 w 511"/>
              <a:gd name="T15" fmla="*/ 27 h 157"/>
              <a:gd name="T16" fmla="*/ 332 w 511"/>
              <a:gd name="T17" fmla="*/ 0 h 157"/>
              <a:gd name="T18" fmla="*/ 99 w 511"/>
              <a:gd name="T19" fmla="*/ 0 h 157"/>
              <a:gd name="T20" fmla="*/ 73 w 511"/>
              <a:gd name="T21" fmla="*/ 27 h 157"/>
              <a:gd name="T22" fmla="*/ 99 w 511"/>
              <a:gd name="T23" fmla="*/ 53 h 157"/>
              <a:gd name="T24" fmla="*/ 123 w 511"/>
              <a:gd name="T25" fmla="*/ 53 h 157"/>
              <a:gd name="T26" fmla="*/ 149 w 511"/>
              <a:gd name="T27" fmla="*/ 79 h 157"/>
              <a:gd name="T28" fmla="*/ 123 w 511"/>
              <a:gd name="T29" fmla="*/ 105 h 157"/>
              <a:gd name="T30" fmla="*/ 26 w 511"/>
              <a:gd name="T31" fmla="*/ 105 h 157"/>
              <a:gd name="T32" fmla="*/ 0 w 511"/>
              <a:gd name="T33" fmla="*/ 131 h 157"/>
              <a:gd name="T34" fmla="*/ 26 w 511"/>
              <a:gd name="T35" fmla="*/ 157 h 157"/>
              <a:gd name="T36" fmla="*/ 485 w 511"/>
              <a:gd name="T37" fmla="*/ 157 h 157"/>
              <a:gd name="T38" fmla="*/ 511 w 511"/>
              <a:gd name="T39" fmla="*/ 131 h 1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511" h="157">
                <a:moveTo>
                  <a:pt x="511" y="131"/>
                </a:moveTo>
                <a:cubicBezTo>
                  <a:pt x="511" y="117"/>
                  <a:pt x="500" y="105"/>
                  <a:pt x="485" y="105"/>
                </a:cubicBezTo>
                <a:cubicBezTo>
                  <a:pt x="332" y="105"/>
                  <a:pt x="332" y="105"/>
                  <a:pt x="332" y="105"/>
                </a:cubicBezTo>
                <a:cubicBezTo>
                  <a:pt x="304" y="105"/>
                  <a:pt x="304" y="105"/>
                  <a:pt x="304" y="105"/>
                </a:cubicBezTo>
                <a:cubicBezTo>
                  <a:pt x="290" y="105"/>
                  <a:pt x="278" y="93"/>
                  <a:pt x="278" y="79"/>
                </a:cubicBezTo>
                <a:cubicBezTo>
                  <a:pt x="278" y="64"/>
                  <a:pt x="290" y="53"/>
                  <a:pt x="304" y="53"/>
                </a:cubicBezTo>
                <a:cubicBezTo>
                  <a:pt x="332" y="53"/>
                  <a:pt x="332" y="53"/>
                  <a:pt x="332" y="53"/>
                </a:cubicBezTo>
                <a:cubicBezTo>
                  <a:pt x="347" y="53"/>
                  <a:pt x="358" y="41"/>
                  <a:pt x="358" y="27"/>
                </a:cubicBezTo>
                <a:cubicBezTo>
                  <a:pt x="358" y="12"/>
                  <a:pt x="347" y="0"/>
                  <a:pt x="332" y="0"/>
                </a:cubicBezTo>
                <a:cubicBezTo>
                  <a:pt x="99" y="0"/>
                  <a:pt x="99" y="0"/>
                  <a:pt x="99" y="0"/>
                </a:cubicBezTo>
                <a:cubicBezTo>
                  <a:pt x="85" y="0"/>
                  <a:pt x="73" y="12"/>
                  <a:pt x="73" y="27"/>
                </a:cubicBezTo>
                <a:cubicBezTo>
                  <a:pt x="73" y="41"/>
                  <a:pt x="85" y="53"/>
                  <a:pt x="99" y="53"/>
                </a:cubicBezTo>
                <a:cubicBezTo>
                  <a:pt x="123" y="53"/>
                  <a:pt x="123" y="53"/>
                  <a:pt x="123" y="53"/>
                </a:cubicBezTo>
                <a:cubicBezTo>
                  <a:pt x="138" y="53"/>
                  <a:pt x="149" y="64"/>
                  <a:pt x="149" y="79"/>
                </a:cubicBezTo>
                <a:cubicBezTo>
                  <a:pt x="149" y="93"/>
                  <a:pt x="138" y="105"/>
                  <a:pt x="123" y="105"/>
                </a:cubicBezTo>
                <a:cubicBezTo>
                  <a:pt x="26" y="105"/>
                  <a:pt x="26" y="105"/>
                  <a:pt x="26" y="105"/>
                </a:cubicBezTo>
                <a:cubicBezTo>
                  <a:pt x="11" y="105"/>
                  <a:pt x="0" y="117"/>
                  <a:pt x="0" y="131"/>
                </a:cubicBezTo>
                <a:cubicBezTo>
                  <a:pt x="0" y="145"/>
                  <a:pt x="11" y="157"/>
                  <a:pt x="26" y="157"/>
                </a:cubicBezTo>
                <a:cubicBezTo>
                  <a:pt x="485" y="157"/>
                  <a:pt x="485" y="157"/>
                  <a:pt x="485" y="157"/>
                </a:cubicBezTo>
                <a:cubicBezTo>
                  <a:pt x="500" y="157"/>
                  <a:pt x="511" y="145"/>
                  <a:pt x="511" y="131"/>
                </a:cubicBezTo>
                <a:close/>
              </a:path>
            </a:pathLst>
          </a:custGeom>
          <a:solidFill>
            <a:srgbClr val="709B64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  <a:latin typeface="等线"/>
              <a:ea typeface="等线"/>
            </a:endParaRPr>
          </a:p>
        </p:txBody>
      </p:sp>
      <p:sp>
        <p:nvSpPr>
          <p:cNvPr id="742" name="Freeform 163"/>
          <p:cNvSpPr/>
          <p:nvPr/>
        </p:nvSpPr>
        <p:spPr bwMode="auto">
          <a:xfrm>
            <a:off x="313135" y="4264006"/>
            <a:ext cx="521494" cy="222647"/>
          </a:xfrm>
          <a:custGeom>
            <a:gdLst>
              <a:gd name="T0" fmla="*/ 365 w 365"/>
              <a:gd name="T1" fmla="*/ 130 h 156"/>
              <a:gd name="T2" fmla="*/ 339 w 365"/>
              <a:gd name="T3" fmla="*/ 104 h 156"/>
              <a:gd name="T4" fmla="*/ 252 w 365"/>
              <a:gd name="T5" fmla="*/ 104 h 156"/>
              <a:gd name="T6" fmla="*/ 226 w 365"/>
              <a:gd name="T7" fmla="*/ 78 h 156"/>
              <a:gd name="T8" fmla="*/ 252 w 365"/>
              <a:gd name="T9" fmla="*/ 52 h 156"/>
              <a:gd name="T10" fmla="*/ 262 w 365"/>
              <a:gd name="T11" fmla="*/ 52 h 156"/>
              <a:gd name="T12" fmla="*/ 289 w 365"/>
              <a:gd name="T13" fmla="*/ 26 h 156"/>
              <a:gd name="T14" fmla="*/ 262 w 365"/>
              <a:gd name="T15" fmla="*/ 0 h 156"/>
              <a:gd name="T16" fmla="*/ 26 w 365"/>
              <a:gd name="T17" fmla="*/ 0 h 156"/>
              <a:gd name="T18" fmla="*/ 0 w 365"/>
              <a:gd name="T19" fmla="*/ 26 h 156"/>
              <a:gd name="T20" fmla="*/ 26 w 365"/>
              <a:gd name="T21" fmla="*/ 52 h 156"/>
              <a:gd name="T22" fmla="*/ 102 w 365"/>
              <a:gd name="T23" fmla="*/ 52 h 156"/>
              <a:gd name="T24" fmla="*/ 128 w 365"/>
              <a:gd name="T25" fmla="*/ 78 h 156"/>
              <a:gd name="T26" fmla="*/ 102 w 365"/>
              <a:gd name="T27" fmla="*/ 104 h 156"/>
              <a:gd name="T28" fmla="*/ 74 w 365"/>
              <a:gd name="T29" fmla="*/ 104 h 156"/>
              <a:gd name="T30" fmla="*/ 48 w 365"/>
              <a:gd name="T31" fmla="*/ 130 h 156"/>
              <a:gd name="T32" fmla="*/ 74 w 365"/>
              <a:gd name="T33" fmla="*/ 156 h 156"/>
              <a:gd name="T34" fmla="*/ 339 w 365"/>
              <a:gd name="T35" fmla="*/ 156 h 156"/>
              <a:gd name="T36" fmla="*/ 365 w 365"/>
              <a:gd name="T37" fmla="*/ 130 h 1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365" h="156">
                <a:moveTo>
                  <a:pt x="365" y="130"/>
                </a:moveTo>
                <a:cubicBezTo>
                  <a:pt x="365" y="116"/>
                  <a:pt x="353" y="104"/>
                  <a:pt x="339" y="104"/>
                </a:cubicBezTo>
                <a:cubicBezTo>
                  <a:pt x="252" y="104"/>
                  <a:pt x="252" y="104"/>
                  <a:pt x="252" y="104"/>
                </a:cubicBezTo>
                <a:cubicBezTo>
                  <a:pt x="238" y="104"/>
                  <a:pt x="226" y="92"/>
                  <a:pt x="226" y="78"/>
                </a:cubicBezTo>
                <a:cubicBezTo>
                  <a:pt x="226" y="63"/>
                  <a:pt x="238" y="52"/>
                  <a:pt x="252" y="52"/>
                </a:cubicBezTo>
                <a:cubicBezTo>
                  <a:pt x="262" y="52"/>
                  <a:pt x="262" y="52"/>
                  <a:pt x="262" y="52"/>
                </a:cubicBezTo>
                <a:cubicBezTo>
                  <a:pt x="277" y="52"/>
                  <a:pt x="289" y="40"/>
                  <a:pt x="289" y="26"/>
                </a:cubicBezTo>
                <a:cubicBezTo>
                  <a:pt x="289" y="11"/>
                  <a:pt x="277" y="0"/>
                  <a:pt x="262" y="0"/>
                </a:cubicBezTo>
                <a:cubicBezTo>
                  <a:pt x="26" y="0"/>
                  <a:pt x="26" y="0"/>
                  <a:pt x="26" y="0"/>
                </a:cubicBezTo>
                <a:cubicBezTo>
                  <a:pt x="11" y="0"/>
                  <a:pt x="0" y="11"/>
                  <a:pt x="0" y="26"/>
                </a:cubicBezTo>
                <a:cubicBezTo>
                  <a:pt x="0" y="40"/>
                  <a:pt x="11" y="52"/>
                  <a:pt x="26" y="52"/>
                </a:cubicBezTo>
                <a:cubicBezTo>
                  <a:pt x="102" y="52"/>
                  <a:pt x="102" y="52"/>
                  <a:pt x="102" y="52"/>
                </a:cubicBezTo>
                <a:cubicBezTo>
                  <a:pt x="117" y="52"/>
                  <a:pt x="128" y="63"/>
                  <a:pt x="128" y="78"/>
                </a:cubicBezTo>
                <a:cubicBezTo>
                  <a:pt x="128" y="92"/>
                  <a:pt x="117" y="104"/>
                  <a:pt x="102" y="104"/>
                </a:cubicBezTo>
                <a:cubicBezTo>
                  <a:pt x="74" y="104"/>
                  <a:pt x="74" y="104"/>
                  <a:pt x="74" y="104"/>
                </a:cubicBezTo>
                <a:cubicBezTo>
                  <a:pt x="60" y="104"/>
                  <a:pt x="48" y="116"/>
                  <a:pt x="48" y="130"/>
                </a:cubicBezTo>
                <a:cubicBezTo>
                  <a:pt x="48" y="144"/>
                  <a:pt x="60" y="156"/>
                  <a:pt x="74" y="156"/>
                </a:cubicBezTo>
                <a:cubicBezTo>
                  <a:pt x="339" y="156"/>
                  <a:pt x="339" y="156"/>
                  <a:pt x="339" y="156"/>
                </a:cubicBezTo>
                <a:cubicBezTo>
                  <a:pt x="353" y="156"/>
                  <a:pt x="365" y="144"/>
                  <a:pt x="365" y="130"/>
                </a:cubicBezTo>
                <a:close/>
              </a:path>
            </a:pathLst>
          </a:custGeom>
          <a:solidFill>
            <a:srgbClr val="709B64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  <a:latin typeface="等线"/>
              <a:ea typeface="等线"/>
            </a:endParaRPr>
          </a:p>
        </p:txBody>
      </p:sp>
      <p:sp>
        <p:nvSpPr>
          <p:cNvPr id="743" name="Freeform 164"/>
          <p:cNvSpPr/>
          <p:nvPr/>
        </p:nvSpPr>
        <p:spPr bwMode="auto">
          <a:xfrm>
            <a:off x="3645694" y="4412834"/>
            <a:ext cx="745331" cy="372666"/>
          </a:xfrm>
          <a:custGeom>
            <a:gdLst>
              <a:gd name="T0" fmla="*/ 446 w 522"/>
              <a:gd name="T1" fmla="*/ 183 h 261"/>
              <a:gd name="T2" fmla="*/ 472 w 522"/>
              <a:gd name="T3" fmla="*/ 157 h 261"/>
              <a:gd name="T4" fmla="*/ 486 w 522"/>
              <a:gd name="T5" fmla="*/ 157 h 261"/>
              <a:gd name="T6" fmla="*/ 512 w 522"/>
              <a:gd name="T7" fmla="*/ 131 h 261"/>
              <a:gd name="T8" fmla="*/ 486 w 522"/>
              <a:gd name="T9" fmla="*/ 104 h 261"/>
              <a:gd name="T10" fmla="*/ 333 w 522"/>
              <a:gd name="T11" fmla="*/ 104 h 261"/>
              <a:gd name="T12" fmla="*/ 305 w 522"/>
              <a:gd name="T13" fmla="*/ 104 h 261"/>
              <a:gd name="T14" fmla="*/ 279 w 522"/>
              <a:gd name="T15" fmla="*/ 78 h 261"/>
              <a:gd name="T16" fmla="*/ 305 w 522"/>
              <a:gd name="T17" fmla="*/ 52 h 261"/>
              <a:gd name="T18" fmla="*/ 333 w 522"/>
              <a:gd name="T19" fmla="*/ 52 h 261"/>
              <a:gd name="T20" fmla="*/ 359 w 522"/>
              <a:gd name="T21" fmla="*/ 26 h 261"/>
              <a:gd name="T22" fmla="*/ 333 w 522"/>
              <a:gd name="T23" fmla="*/ 0 h 261"/>
              <a:gd name="T24" fmla="*/ 99 w 522"/>
              <a:gd name="T25" fmla="*/ 0 h 261"/>
              <a:gd name="T26" fmla="*/ 73 w 522"/>
              <a:gd name="T27" fmla="*/ 26 h 261"/>
              <a:gd name="T28" fmla="*/ 99 w 522"/>
              <a:gd name="T29" fmla="*/ 52 h 261"/>
              <a:gd name="T30" fmla="*/ 124 w 522"/>
              <a:gd name="T31" fmla="*/ 52 h 261"/>
              <a:gd name="T32" fmla="*/ 150 w 522"/>
              <a:gd name="T33" fmla="*/ 78 h 261"/>
              <a:gd name="T34" fmla="*/ 124 w 522"/>
              <a:gd name="T35" fmla="*/ 104 h 261"/>
              <a:gd name="T36" fmla="*/ 26 w 522"/>
              <a:gd name="T37" fmla="*/ 104 h 261"/>
              <a:gd name="T38" fmla="*/ 0 w 522"/>
              <a:gd name="T39" fmla="*/ 131 h 261"/>
              <a:gd name="T40" fmla="*/ 26 w 522"/>
              <a:gd name="T41" fmla="*/ 157 h 261"/>
              <a:gd name="T42" fmla="*/ 75 w 522"/>
              <a:gd name="T43" fmla="*/ 157 h 261"/>
              <a:gd name="T44" fmla="*/ 263 w 522"/>
              <a:gd name="T45" fmla="*/ 157 h 261"/>
              <a:gd name="T46" fmla="*/ 291 w 522"/>
              <a:gd name="T47" fmla="*/ 157 h 261"/>
              <a:gd name="T48" fmla="*/ 317 w 522"/>
              <a:gd name="T49" fmla="*/ 183 h 261"/>
              <a:gd name="T50" fmla="*/ 291 w 522"/>
              <a:gd name="T51" fmla="*/ 209 h 261"/>
              <a:gd name="T52" fmla="*/ 263 w 522"/>
              <a:gd name="T53" fmla="*/ 209 h 261"/>
              <a:gd name="T54" fmla="*/ 237 w 522"/>
              <a:gd name="T55" fmla="*/ 235 h 261"/>
              <a:gd name="T56" fmla="*/ 263 w 522"/>
              <a:gd name="T57" fmla="*/ 261 h 261"/>
              <a:gd name="T58" fmla="*/ 496 w 522"/>
              <a:gd name="T59" fmla="*/ 261 h 261"/>
              <a:gd name="T60" fmla="*/ 522 w 522"/>
              <a:gd name="T61" fmla="*/ 235 h 261"/>
              <a:gd name="T62" fmla="*/ 496 w 522"/>
              <a:gd name="T63" fmla="*/ 209 h 261"/>
              <a:gd name="T64" fmla="*/ 472 w 522"/>
              <a:gd name="T65" fmla="*/ 209 h 261"/>
              <a:gd name="T66" fmla="*/ 446 w 522"/>
              <a:gd name="T67" fmla="*/ 183 h 2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</a:cxnLst>
            <a:rect l="0" t="0" r="r" b="b"/>
            <a:pathLst>
              <a:path w="522" h="261">
                <a:moveTo>
                  <a:pt x="446" y="183"/>
                </a:moveTo>
                <a:cubicBezTo>
                  <a:pt x="446" y="168"/>
                  <a:pt x="458" y="157"/>
                  <a:pt x="472" y="157"/>
                </a:cubicBezTo>
                <a:cubicBezTo>
                  <a:pt x="486" y="157"/>
                  <a:pt x="486" y="157"/>
                  <a:pt x="486" y="157"/>
                </a:cubicBezTo>
                <a:cubicBezTo>
                  <a:pt x="500" y="157"/>
                  <a:pt x="512" y="145"/>
                  <a:pt x="512" y="131"/>
                </a:cubicBezTo>
                <a:cubicBezTo>
                  <a:pt x="512" y="116"/>
                  <a:pt x="500" y="104"/>
                  <a:pt x="486" y="104"/>
                </a:cubicBezTo>
                <a:cubicBezTo>
                  <a:pt x="333" y="104"/>
                  <a:pt x="333" y="104"/>
                  <a:pt x="333" y="104"/>
                </a:cubicBezTo>
                <a:cubicBezTo>
                  <a:pt x="305" y="104"/>
                  <a:pt x="305" y="104"/>
                  <a:pt x="305" y="104"/>
                </a:cubicBezTo>
                <a:cubicBezTo>
                  <a:pt x="290" y="104"/>
                  <a:pt x="279" y="93"/>
                  <a:pt x="279" y="78"/>
                </a:cubicBezTo>
                <a:cubicBezTo>
                  <a:pt x="279" y="64"/>
                  <a:pt x="290" y="52"/>
                  <a:pt x="305" y="52"/>
                </a:cubicBezTo>
                <a:cubicBezTo>
                  <a:pt x="333" y="52"/>
                  <a:pt x="333" y="52"/>
                  <a:pt x="333" y="52"/>
                </a:cubicBezTo>
                <a:cubicBezTo>
                  <a:pt x="347" y="52"/>
                  <a:pt x="359" y="40"/>
                  <a:pt x="359" y="26"/>
                </a:cubicBezTo>
                <a:cubicBezTo>
                  <a:pt x="359" y="12"/>
                  <a:pt x="347" y="0"/>
                  <a:pt x="333" y="0"/>
                </a:cubicBezTo>
                <a:cubicBezTo>
                  <a:pt x="99" y="0"/>
                  <a:pt x="99" y="0"/>
                  <a:pt x="99" y="0"/>
                </a:cubicBezTo>
                <a:cubicBezTo>
                  <a:pt x="85" y="0"/>
                  <a:pt x="73" y="12"/>
                  <a:pt x="73" y="26"/>
                </a:cubicBezTo>
                <a:cubicBezTo>
                  <a:pt x="73" y="40"/>
                  <a:pt x="85" y="52"/>
                  <a:pt x="99" y="52"/>
                </a:cubicBezTo>
                <a:cubicBezTo>
                  <a:pt x="124" y="52"/>
                  <a:pt x="124" y="52"/>
                  <a:pt x="124" y="52"/>
                </a:cubicBezTo>
                <a:cubicBezTo>
                  <a:pt x="138" y="52"/>
                  <a:pt x="150" y="64"/>
                  <a:pt x="150" y="78"/>
                </a:cubicBezTo>
                <a:cubicBezTo>
                  <a:pt x="150" y="93"/>
                  <a:pt x="138" y="104"/>
                  <a:pt x="124" y="104"/>
                </a:cubicBezTo>
                <a:cubicBezTo>
                  <a:pt x="26" y="104"/>
                  <a:pt x="26" y="104"/>
                  <a:pt x="26" y="104"/>
                </a:cubicBezTo>
                <a:cubicBezTo>
                  <a:pt x="12" y="104"/>
                  <a:pt x="0" y="116"/>
                  <a:pt x="0" y="131"/>
                </a:cubicBezTo>
                <a:cubicBezTo>
                  <a:pt x="0" y="145"/>
                  <a:pt x="12" y="157"/>
                  <a:pt x="26" y="157"/>
                </a:cubicBezTo>
                <a:cubicBezTo>
                  <a:pt x="75" y="157"/>
                  <a:pt x="75" y="157"/>
                  <a:pt x="75" y="157"/>
                </a:cubicBezTo>
                <a:cubicBezTo>
                  <a:pt x="263" y="157"/>
                  <a:pt x="263" y="157"/>
                  <a:pt x="263" y="157"/>
                </a:cubicBezTo>
                <a:cubicBezTo>
                  <a:pt x="291" y="157"/>
                  <a:pt x="291" y="157"/>
                  <a:pt x="291" y="157"/>
                </a:cubicBezTo>
                <a:cubicBezTo>
                  <a:pt x="305" y="157"/>
                  <a:pt x="317" y="168"/>
                  <a:pt x="317" y="183"/>
                </a:cubicBezTo>
                <a:cubicBezTo>
                  <a:pt x="317" y="197"/>
                  <a:pt x="305" y="209"/>
                  <a:pt x="291" y="209"/>
                </a:cubicBezTo>
                <a:cubicBezTo>
                  <a:pt x="263" y="209"/>
                  <a:pt x="263" y="209"/>
                  <a:pt x="263" y="209"/>
                </a:cubicBezTo>
                <a:cubicBezTo>
                  <a:pt x="249" y="209"/>
                  <a:pt x="237" y="221"/>
                  <a:pt x="237" y="235"/>
                </a:cubicBezTo>
                <a:cubicBezTo>
                  <a:pt x="237" y="249"/>
                  <a:pt x="249" y="261"/>
                  <a:pt x="263" y="261"/>
                </a:cubicBezTo>
                <a:cubicBezTo>
                  <a:pt x="496" y="261"/>
                  <a:pt x="496" y="261"/>
                  <a:pt x="496" y="261"/>
                </a:cubicBezTo>
                <a:cubicBezTo>
                  <a:pt x="511" y="261"/>
                  <a:pt x="522" y="249"/>
                  <a:pt x="522" y="235"/>
                </a:cubicBezTo>
                <a:cubicBezTo>
                  <a:pt x="522" y="221"/>
                  <a:pt x="511" y="209"/>
                  <a:pt x="496" y="209"/>
                </a:cubicBezTo>
                <a:cubicBezTo>
                  <a:pt x="472" y="209"/>
                  <a:pt x="472" y="209"/>
                  <a:pt x="472" y="209"/>
                </a:cubicBezTo>
                <a:cubicBezTo>
                  <a:pt x="458" y="209"/>
                  <a:pt x="446" y="197"/>
                  <a:pt x="446" y="183"/>
                </a:cubicBezTo>
                <a:close/>
              </a:path>
            </a:pathLst>
          </a:custGeom>
          <a:solidFill>
            <a:srgbClr val="709B64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  <a:latin typeface="等线"/>
              <a:ea typeface="等线"/>
            </a:endParaRPr>
          </a:p>
        </p:txBody>
      </p:sp>
      <p:sp>
        <p:nvSpPr>
          <p:cNvPr id="744" name="Freeform 165"/>
          <p:cNvSpPr/>
          <p:nvPr/>
        </p:nvSpPr>
        <p:spPr bwMode="auto">
          <a:xfrm>
            <a:off x="4894660" y="4662866"/>
            <a:ext cx="558404" cy="78581"/>
          </a:xfrm>
          <a:custGeom>
            <a:gdLst>
              <a:gd name="T0" fmla="*/ 27 w 391"/>
              <a:gd name="T1" fmla="*/ 55 h 55"/>
              <a:gd name="T2" fmla="*/ 363 w 391"/>
              <a:gd name="T3" fmla="*/ 55 h 55"/>
              <a:gd name="T4" fmla="*/ 391 w 391"/>
              <a:gd name="T5" fmla="*/ 27 h 55"/>
              <a:gd name="T6" fmla="*/ 363 w 391"/>
              <a:gd name="T7" fmla="*/ 0 h 55"/>
              <a:gd name="T8" fmla="*/ 27 w 391"/>
              <a:gd name="T9" fmla="*/ 0 h 55"/>
              <a:gd name="T10" fmla="*/ 0 w 391"/>
              <a:gd name="T11" fmla="*/ 27 h 55"/>
              <a:gd name="T12" fmla="*/ 27 w 391"/>
              <a:gd name="T13" fmla="*/ 55 h 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55">
                <a:moveTo>
                  <a:pt x="27" y="55"/>
                </a:moveTo>
                <a:cubicBezTo>
                  <a:pt x="363" y="55"/>
                  <a:pt x="363" y="55"/>
                  <a:pt x="363" y="55"/>
                </a:cubicBezTo>
                <a:cubicBezTo>
                  <a:pt x="379" y="55"/>
                  <a:pt x="391" y="43"/>
                  <a:pt x="391" y="27"/>
                </a:cubicBezTo>
                <a:cubicBezTo>
                  <a:pt x="391" y="12"/>
                  <a:pt x="379" y="0"/>
                  <a:pt x="363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12" y="0"/>
                  <a:pt x="0" y="12"/>
                  <a:pt x="0" y="27"/>
                </a:cubicBezTo>
                <a:cubicBezTo>
                  <a:pt x="0" y="43"/>
                  <a:pt x="12" y="55"/>
                  <a:pt x="27" y="55"/>
                </a:cubicBezTo>
              </a:path>
            </a:pathLst>
          </a:custGeom>
          <a:solidFill>
            <a:srgbClr val="709B64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  <a:latin typeface="等线"/>
              <a:ea typeface="等线"/>
            </a:endParaRPr>
          </a:p>
        </p:txBody>
      </p:sp>
      <p:sp>
        <p:nvSpPr>
          <p:cNvPr id="745" name="Freeform 166"/>
          <p:cNvSpPr/>
          <p:nvPr/>
        </p:nvSpPr>
        <p:spPr bwMode="auto">
          <a:xfrm>
            <a:off x="4713685" y="4379497"/>
            <a:ext cx="338138" cy="78581"/>
          </a:xfrm>
          <a:custGeom>
            <a:gdLst>
              <a:gd name="T0" fmla="*/ 28 w 237"/>
              <a:gd name="T1" fmla="*/ 55 h 55"/>
              <a:gd name="T2" fmla="*/ 210 w 237"/>
              <a:gd name="T3" fmla="*/ 55 h 55"/>
              <a:gd name="T4" fmla="*/ 237 w 237"/>
              <a:gd name="T5" fmla="*/ 27 h 55"/>
              <a:gd name="T6" fmla="*/ 210 w 237"/>
              <a:gd name="T7" fmla="*/ 0 h 55"/>
              <a:gd name="T8" fmla="*/ 28 w 237"/>
              <a:gd name="T9" fmla="*/ 0 h 55"/>
              <a:gd name="T10" fmla="*/ 0 w 237"/>
              <a:gd name="T11" fmla="*/ 27 h 55"/>
              <a:gd name="T12" fmla="*/ 28 w 237"/>
              <a:gd name="T13" fmla="*/ 55 h 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6" h="55">
                <a:moveTo>
                  <a:pt x="28" y="55"/>
                </a:moveTo>
                <a:cubicBezTo>
                  <a:pt x="210" y="55"/>
                  <a:pt x="210" y="55"/>
                  <a:pt x="210" y="55"/>
                </a:cubicBezTo>
                <a:cubicBezTo>
                  <a:pt x="225" y="55"/>
                  <a:pt x="237" y="42"/>
                  <a:pt x="237" y="27"/>
                </a:cubicBezTo>
                <a:cubicBezTo>
                  <a:pt x="237" y="12"/>
                  <a:pt x="225" y="0"/>
                  <a:pt x="210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2"/>
                  <a:pt x="13" y="55"/>
                  <a:pt x="28" y="55"/>
                </a:cubicBezTo>
              </a:path>
            </a:pathLst>
          </a:custGeom>
          <a:solidFill>
            <a:srgbClr val="709B64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  <a:latin typeface="等线"/>
              <a:ea typeface="等线"/>
            </a:endParaRPr>
          </a:p>
        </p:txBody>
      </p:sp>
      <p:sp>
        <p:nvSpPr>
          <p:cNvPr id="746" name="Freeform 167"/>
          <p:cNvSpPr/>
          <p:nvPr/>
        </p:nvSpPr>
        <p:spPr bwMode="auto">
          <a:xfrm>
            <a:off x="2780110" y="4239004"/>
            <a:ext cx="558404" cy="78581"/>
          </a:xfrm>
          <a:custGeom>
            <a:gdLst>
              <a:gd name="T0" fmla="*/ 27 w 391"/>
              <a:gd name="T1" fmla="*/ 55 h 55"/>
              <a:gd name="T2" fmla="*/ 363 w 391"/>
              <a:gd name="T3" fmla="*/ 55 h 55"/>
              <a:gd name="T4" fmla="*/ 391 w 391"/>
              <a:gd name="T5" fmla="*/ 27 h 55"/>
              <a:gd name="T6" fmla="*/ 363 w 391"/>
              <a:gd name="T7" fmla="*/ 0 h 55"/>
              <a:gd name="T8" fmla="*/ 27 w 391"/>
              <a:gd name="T9" fmla="*/ 0 h 55"/>
              <a:gd name="T10" fmla="*/ 0 w 391"/>
              <a:gd name="T11" fmla="*/ 27 h 55"/>
              <a:gd name="T12" fmla="*/ 27 w 391"/>
              <a:gd name="T13" fmla="*/ 55 h 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55">
                <a:moveTo>
                  <a:pt x="27" y="55"/>
                </a:moveTo>
                <a:cubicBezTo>
                  <a:pt x="363" y="55"/>
                  <a:pt x="363" y="55"/>
                  <a:pt x="363" y="55"/>
                </a:cubicBezTo>
                <a:cubicBezTo>
                  <a:pt x="378" y="55"/>
                  <a:pt x="391" y="42"/>
                  <a:pt x="391" y="27"/>
                </a:cubicBezTo>
                <a:cubicBezTo>
                  <a:pt x="391" y="12"/>
                  <a:pt x="378" y="0"/>
                  <a:pt x="363" y="0"/>
                </a:cubicBezTo>
                <a:cubicBezTo>
                  <a:pt x="27" y="0"/>
                  <a:pt x="27" y="0"/>
                  <a:pt x="27" y="0"/>
                </a:cubicBezTo>
                <a:cubicBezTo>
                  <a:pt x="12" y="0"/>
                  <a:pt x="0" y="12"/>
                  <a:pt x="0" y="27"/>
                </a:cubicBezTo>
                <a:cubicBezTo>
                  <a:pt x="0" y="42"/>
                  <a:pt x="12" y="55"/>
                  <a:pt x="27" y="55"/>
                </a:cubicBezTo>
              </a:path>
            </a:pathLst>
          </a:custGeom>
          <a:solidFill>
            <a:srgbClr val="709B64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  <a:latin typeface="等线"/>
              <a:ea typeface="等线"/>
            </a:endParaRPr>
          </a:p>
        </p:txBody>
      </p:sp>
      <p:sp>
        <p:nvSpPr>
          <p:cNvPr id="747" name="Freeform 168"/>
          <p:cNvSpPr/>
          <p:nvPr/>
        </p:nvSpPr>
        <p:spPr bwMode="auto">
          <a:xfrm>
            <a:off x="1113235" y="4709300"/>
            <a:ext cx="338138" cy="78581"/>
          </a:xfrm>
          <a:custGeom>
            <a:gdLst>
              <a:gd name="T0" fmla="*/ 28 w 237"/>
              <a:gd name="T1" fmla="*/ 55 h 55"/>
              <a:gd name="T2" fmla="*/ 210 w 237"/>
              <a:gd name="T3" fmla="*/ 55 h 55"/>
              <a:gd name="T4" fmla="*/ 237 w 237"/>
              <a:gd name="T5" fmla="*/ 27 h 55"/>
              <a:gd name="T6" fmla="*/ 210 w 237"/>
              <a:gd name="T7" fmla="*/ 0 h 55"/>
              <a:gd name="T8" fmla="*/ 28 w 237"/>
              <a:gd name="T9" fmla="*/ 0 h 55"/>
              <a:gd name="T10" fmla="*/ 0 w 237"/>
              <a:gd name="T11" fmla="*/ 27 h 55"/>
              <a:gd name="T12" fmla="*/ 28 w 237"/>
              <a:gd name="T13" fmla="*/ 55 h 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36" h="55">
                <a:moveTo>
                  <a:pt x="28" y="55"/>
                </a:moveTo>
                <a:cubicBezTo>
                  <a:pt x="210" y="55"/>
                  <a:pt x="210" y="55"/>
                  <a:pt x="210" y="55"/>
                </a:cubicBezTo>
                <a:cubicBezTo>
                  <a:pt x="225" y="55"/>
                  <a:pt x="237" y="43"/>
                  <a:pt x="237" y="27"/>
                </a:cubicBezTo>
                <a:cubicBezTo>
                  <a:pt x="237" y="12"/>
                  <a:pt x="225" y="0"/>
                  <a:pt x="210" y="0"/>
                </a:cubicBezTo>
                <a:cubicBezTo>
                  <a:pt x="28" y="0"/>
                  <a:pt x="28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</a:path>
            </a:pathLst>
          </a:custGeom>
          <a:solidFill>
            <a:srgbClr val="709B64"/>
          </a:solidFill>
          <a:ln>
            <a:noFill/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/>
              </a:solidFill>
              <a:latin typeface="等线"/>
              <a:ea typeface="等线"/>
            </a:endParaRPr>
          </a:p>
        </p:txBody>
      </p:sp>
      <p:grpSp>
        <p:nvGrpSpPr>
          <p:cNvPr id="948" name="组合 947"/>
          <p:cNvGrpSpPr/>
          <p:nvPr/>
        </p:nvGrpSpPr>
        <p:grpSpPr>
          <a:xfrm>
            <a:off x="3791490" y="3159074"/>
            <a:ext cx="409868" cy="1040261"/>
            <a:chOff x="9836150" y="4116388"/>
            <a:chExt cx="584200" cy="1482725"/>
          </a:xfrm>
        </p:grpSpPr>
        <p:sp>
          <p:nvSpPr>
            <p:cNvPr id="483" name="Freeform 347"/>
            <p:cNvSpPr/>
            <p:nvPr/>
          </p:nvSpPr>
          <p:spPr bwMode="auto">
            <a:xfrm>
              <a:off x="9890125" y="5508625"/>
              <a:ext cx="212725" cy="90488"/>
            </a:xfrm>
            <a:custGeom>
              <a:gdLst>
                <a:gd name="T0" fmla="*/ 83 w 122"/>
                <a:gd name="T1" fmla="*/ 7 h 52"/>
                <a:gd name="T2" fmla="*/ 54 w 122"/>
                <a:gd name="T3" fmla="*/ 6 h 52"/>
                <a:gd name="T4" fmla="*/ 7 w 122"/>
                <a:gd name="T5" fmla="*/ 19 h 52"/>
                <a:gd name="T6" fmla="*/ 16 w 122"/>
                <a:gd name="T7" fmla="*/ 46 h 52"/>
                <a:gd name="T8" fmla="*/ 120 w 122"/>
                <a:gd name="T9" fmla="*/ 52 h 52"/>
                <a:gd name="T10" fmla="*/ 122 w 122"/>
                <a:gd name="T11" fmla="*/ 46 h 52"/>
                <a:gd name="T12" fmla="*/ 117 w 122"/>
                <a:gd name="T13" fmla="*/ 29 h 52"/>
                <a:gd name="T14" fmla="*/ 83 w 122"/>
                <a:gd name="T15" fmla="*/ 7 h 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52">
                  <a:moveTo>
                    <a:pt x="83" y="7"/>
                  </a:moveTo>
                  <a:cubicBezTo>
                    <a:pt x="54" y="6"/>
                    <a:pt x="54" y="6"/>
                    <a:pt x="54" y="6"/>
                  </a:cubicBezTo>
                  <a:cubicBezTo>
                    <a:pt x="54" y="6"/>
                    <a:pt x="13" y="0"/>
                    <a:pt x="7" y="19"/>
                  </a:cubicBezTo>
                  <a:cubicBezTo>
                    <a:pt x="0" y="39"/>
                    <a:pt x="9" y="44"/>
                    <a:pt x="16" y="46"/>
                  </a:cubicBezTo>
                  <a:cubicBezTo>
                    <a:pt x="23" y="47"/>
                    <a:pt x="120" y="52"/>
                    <a:pt x="120" y="52"/>
                  </a:cubicBezTo>
                  <a:cubicBezTo>
                    <a:pt x="122" y="46"/>
                    <a:pt x="122" y="46"/>
                    <a:pt x="122" y="46"/>
                  </a:cubicBezTo>
                  <a:cubicBezTo>
                    <a:pt x="117" y="29"/>
                    <a:pt x="117" y="29"/>
                    <a:pt x="117" y="29"/>
                  </a:cubicBezTo>
                  <a:lnTo>
                    <a:pt x="83" y="7"/>
                  </a:lnTo>
                  <a:close/>
                </a:path>
              </a:pathLst>
            </a:custGeom>
            <a:solidFill>
              <a:srgbClr val="4C30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484" name="Freeform 348"/>
            <p:cNvSpPr/>
            <p:nvPr/>
          </p:nvSpPr>
          <p:spPr bwMode="auto">
            <a:xfrm>
              <a:off x="10183813" y="5508625"/>
              <a:ext cx="211138" cy="90488"/>
            </a:xfrm>
            <a:custGeom>
              <a:gdLst>
                <a:gd name="T0" fmla="*/ 39 w 121"/>
                <a:gd name="T1" fmla="*/ 7 h 52"/>
                <a:gd name="T2" fmla="*/ 68 w 121"/>
                <a:gd name="T3" fmla="*/ 6 h 52"/>
                <a:gd name="T4" fmla="*/ 115 w 121"/>
                <a:gd name="T5" fmla="*/ 19 h 52"/>
                <a:gd name="T6" fmla="*/ 106 w 121"/>
                <a:gd name="T7" fmla="*/ 46 h 52"/>
                <a:gd name="T8" fmla="*/ 1 w 121"/>
                <a:gd name="T9" fmla="*/ 52 h 52"/>
                <a:gd name="T10" fmla="*/ 0 w 121"/>
                <a:gd name="T11" fmla="*/ 46 h 52"/>
                <a:gd name="T12" fmla="*/ 5 w 121"/>
                <a:gd name="T13" fmla="*/ 29 h 52"/>
                <a:gd name="T14" fmla="*/ 39 w 121"/>
                <a:gd name="T15" fmla="*/ 7 h 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" h="52">
                  <a:moveTo>
                    <a:pt x="39" y="7"/>
                  </a:moveTo>
                  <a:cubicBezTo>
                    <a:pt x="68" y="6"/>
                    <a:pt x="68" y="6"/>
                    <a:pt x="68" y="6"/>
                  </a:cubicBezTo>
                  <a:cubicBezTo>
                    <a:pt x="68" y="6"/>
                    <a:pt x="108" y="0"/>
                    <a:pt x="115" y="19"/>
                  </a:cubicBezTo>
                  <a:cubicBezTo>
                    <a:pt x="121" y="39"/>
                    <a:pt x="113" y="44"/>
                    <a:pt x="106" y="46"/>
                  </a:cubicBezTo>
                  <a:cubicBezTo>
                    <a:pt x="99" y="47"/>
                    <a:pt x="1" y="52"/>
                    <a:pt x="1" y="52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5" y="29"/>
                    <a:pt x="5" y="29"/>
                    <a:pt x="5" y="29"/>
                  </a:cubicBezTo>
                  <a:lnTo>
                    <a:pt x="39" y="7"/>
                  </a:lnTo>
                  <a:close/>
                </a:path>
              </a:pathLst>
            </a:custGeom>
            <a:solidFill>
              <a:srgbClr val="4C30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grpSp>
          <p:nvGrpSpPr>
            <p:cNvPr id="947" name="组合 946"/>
            <p:cNvGrpSpPr/>
            <p:nvPr/>
          </p:nvGrpSpPr>
          <p:grpSpPr>
            <a:xfrm>
              <a:off x="9836150" y="4116388"/>
              <a:ext cx="584200" cy="1471613"/>
              <a:chOff x="9836150" y="4116388"/>
              <a:chExt cx="584200" cy="1471613"/>
            </a:xfrm>
          </p:grpSpPr>
          <p:sp>
            <p:nvSpPr>
              <p:cNvPr id="482" name="Freeform 346"/>
              <p:cNvSpPr/>
              <p:nvPr/>
            </p:nvSpPr>
            <p:spPr bwMode="auto">
              <a:xfrm>
                <a:off x="10248900" y="4633913"/>
                <a:ext cx="171450" cy="430213"/>
              </a:xfrm>
              <a:custGeom>
                <a:gdLst>
                  <a:gd name="T0" fmla="*/ 35 w 99"/>
                  <a:gd name="T1" fmla="*/ 246 h 246"/>
                  <a:gd name="T2" fmla="*/ 27 w 99"/>
                  <a:gd name="T3" fmla="*/ 244 h 246"/>
                  <a:gd name="T4" fmla="*/ 15 w 99"/>
                  <a:gd name="T5" fmla="*/ 216 h 246"/>
                  <a:gd name="T6" fmla="*/ 50 w 99"/>
                  <a:gd name="T7" fmla="*/ 129 h 246"/>
                  <a:gd name="T8" fmla="*/ 47 w 99"/>
                  <a:gd name="T9" fmla="*/ 101 h 246"/>
                  <a:gd name="T10" fmla="*/ 6 w 99"/>
                  <a:gd name="T11" fmla="*/ 36 h 246"/>
                  <a:gd name="T12" fmla="*/ 13 w 99"/>
                  <a:gd name="T13" fmla="*/ 7 h 246"/>
                  <a:gd name="T14" fmla="*/ 42 w 99"/>
                  <a:gd name="T15" fmla="*/ 13 h 246"/>
                  <a:gd name="T16" fmla="*/ 84 w 99"/>
                  <a:gd name="T17" fmla="*/ 78 h 246"/>
                  <a:gd name="T18" fmla="*/ 90 w 99"/>
                  <a:gd name="T19" fmla="*/ 145 h 246"/>
                  <a:gd name="T20" fmla="*/ 55 w 99"/>
                  <a:gd name="T21" fmla="*/ 232 h 246"/>
                  <a:gd name="T22" fmla="*/ 35 w 99"/>
                  <a:gd name="T23" fmla="*/ 246 h 2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99" h="246">
                    <a:moveTo>
                      <a:pt x="35" y="246"/>
                    </a:moveTo>
                    <a:cubicBezTo>
                      <a:pt x="32" y="246"/>
                      <a:pt x="30" y="245"/>
                      <a:pt x="27" y="244"/>
                    </a:cubicBezTo>
                    <a:cubicBezTo>
                      <a:pt x="16" y="240"/>
                      <a:pt x="11" y="227"/>
                      <a:pt x="15" y="216"/>
                    </a:cubicBezTo>
                    <a:cubicBezTo>
                      <a:pt x="50" y="129"/>
                      <a:pt x="50" y="129"/>
                      <a:pt x="50" y="129"/>
                    </a:cubicBezTo>
                    <a:cubicBezTo>
                      <a:pt x="54" y="120"/>
                      <a:pt x="53" y="109"/>
                      <a:pt x="47" y="101"/>
                    </a:cubicBezTo>
                    <a:cubicBezTo>
                      <a:pt x="6" y="36"/>
                      <a:pt x="6" y="36"/>
                      <a:pt x="6" y="36"/>
                    </a:cubicBezTo>
                    <a:cubicBezTo>
                      <a:pt x="0" y="26"/>
                      <a:pt x="3" y="13"/>
                      <a:pt x="13" y="7"/>
                    </a:cubicBezTo>
                    <a:cubicBezTo>
                      <a:pt x="23" y="0"/>
                      <a:pt x="36" y="3"/>
                      <a:pt x="42" y="13"/>
                    </a:cubicBezTo>
                    <a:cubicBezTo>
                      <a:pt x="84" y="78"/>
                      <a:pt x="84" y="78"/>
                      <a:pt x="84" y="78"/>
                    </a:cubicBezTo>
                    <a:cubicBezTo>
                      <a:pt x="96" y="98"/>
                      <a:pt x="99" y="123"/>
                      <a:pt x="90" y="145"/>
                    </a:cubicBezTo>
                    <a:cubicBezTo>
                      <a:pt x="55" y="232"/>
                      <a:pt x="55" y="232"/>
                      <a:pt x="55" y="232"/>
                    </a:cubicBezTo>
                    <a:cubicBezTo>
                      <a:pt x="52" y="240"/>
                      <a:pt x="44" y="246"/>
                      <a:pt x="35" y="246"/>
                    </a:cubicBezTo>
                    <a:close/>
                  </a:path>
                </a:pathLst>
              </a:custGeom>
              <a:solidFill>
                <a:srgbClr val="FBCA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485" name="Freeform 349"/>
              <p:cNvSpPr/>
              <p:nvPr/>
            </p:nvSpPr>
            <p:spPr bwMode="auto">
              <a:xfrm>
                <a:off x="9910763" y="4705350"/>
                <a:ext cx="112713" cy="384175"/>
              </a:xfrm>
              <a:custGeom>
                <a:gdLst>
                  <a:gd name="T0" fmla="*/ 18 w 64"/>
                  <a:gd name="T1" fmla="*/ 0 h 220"/>
                  <a:gd name="T2" fmla="*/ 4 w 64"/>
                  <a:gd name="T3" fmla="*/ 190 h 220"/>
                  <a:gd name="T4" fmla="*/ 25 w 64"/>
                  <a:gd name="T5" fmla="*/ 219 h 220"/>
                  <a:gd name="T6" fmla="*/ 54 w 64"/>
                  <a:gd name="T7" fmla="*/ 180 h 220"/>
                  <a:gd name="T8" fmla="*/ 64 w 64"/>
                  <a:gd name="T9" fmla="*/ 32 h 220"/>
                  <a:gd name="T10" fmla="*/ 18 w 64"/>
                  <a:gd name="T11" fmla="*/ 0 h 2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4" h="220">
                    <a:moveTo>
                      <a:pt x="18" y="0"/>
                    </a:moveTo>
                    <a:cubicBezTo>
                      <a:pt x="4" y="190"/>
                      <a:pt x="4" y="190"/>
                      <a:pt x="4" y="190"/>
                    </a:cubicBezTo>
                    <a:cubicBezTo>
                      <a:pt x="4" y="190"/>
                      <a:pt x="0" y="218"/>
                      <a:pt x="25" y="219"/>
                    </a:cubicBezTo>
                    <a:cubicBezTo>
                      <a:pt x="51" y="220"/>
                      <a:pt x="54" y="180"/>
                      <a:pt x="54" y="180"/>
                    </a:cubicBezTo>
                    <a:cubicBezTo>
                      <a:pt x="64" y="32"/>
                      <a:pt x="64" y="32"/>
                      <a:pt x="64" y="32"/>
                    </a:cubicBezTo>
                    <a:lnTo>
                      <a:pt x="18" y="0"/>
                    </a:lnTo>
                    <a:close/>
                  </a:path>
                </a:pathLst>
              </a:custGeom>
              <a:solidFill>
                <a:srgbClr val="FBCA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486" name="Freeform 350"/>
              <p:cNvSpPr/>
              <p:nvPr/>
            </p:nvSpPr>
            <p:spPr bwMode="auto">
              <a:xfrm>
                <a:off x="9983788" y="5008563"/>
                <a:ext cx="303213" cy="579438"/>
              </a:xfrm>
              <a:custGeom>
                <a:gdLst>
                  <a:gd name="T0" fmla="*/ 32 w 191"/>
                  <a:gd name="T1" fmla="*/ 0 h 365"/>
                  <a:gd name="T2" fmla="*/ 11 w 191"/>
                  <a:gd name="T3" fmla="*/ 18 h 365"/>
                  <a:gd name="T4" fmla="*/ 0 w 191"/>
                  <a:gd name="T5" fmla="*/ 321 h 365"/>
                  <a:gd name="T6" fmla="*/ 75 w 191"/>
                  <a:gd name="T7" fmla="*/ 365 h 365"/>
                  <a:gd name="T8" fmla="*/ 91 w 191"/>
                  <a:gd name="T9" fmla="*/ 88 h 365"/>
                  <a:gd name="T10" fmla="*/ 98 w 191"/>
                  <a:gd name="T11" fmla="*/ 88 h 365"/>
                  <a:gd name="T12" fmla="*/ 126 w 191"/>
                  <a:gd name="T13" fmla="*/ 365 h 365"/>
                  <a:gd name="T14" fmla="*/ 191 w 191"/>
                  <a:gd name="T15" fmla="*/ 321 h 365"/>
                  <a:gd name="T16" fmla="*/ 181 w 191"/>
                  <a:gd name="T17" fmla="*/ 15 h 365"/>
                  <a:gd name="T18" fmla="*/ 165 w 191"/>
                  <a:gd name="T19" fmla="*/ 0 h 365"/>
                  <a:gd name="T20" fmla="*/ 32 w 191"/>
                  <a:gd name="T21" fmla="*/ 0 h 3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191" h="365">
                    <a:moveTo>
                      <a:pt x="32" y="0"/>
                    </a:moveTo>
                    <a:lnTo>
                      <a:pt x="11" y="18"/>
                    </a:lnTo>
                    <a:lnTo>
                      <a:pt x="0" y="321"/>
                    </a:lnTo>
                    <a:lnTo>
                      <a:pt x="75" y="365"/>
                    </a:lnTo>
                    <a:lnTo>
                      <a:pt x="91" y="88"/>
                    </a:lnTo>
                    <a:lnTo>
                      <a:pt x="98" y="88"/>
                    </a:lnTo>
                    <a:lnTo>
                      <a:pt x="126" y="365"/>
                    </a:lnTo>
                    <a:lnTo>
                      <a:pt x="191" y="321"/>
                    </a:lnTo>
                    <a:lnTo>
                      <a:pt x="181" y="15"/>
                    </a:lnTo>
                    <a:lnTo>
                      <a:pt x="165" y="0"/>
                    </a:ln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2F3B4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487" name="Freeform 351"/>
              <p:cNvSpPr/>
              <p:nvPr/>
            </p:nvSpPr>
            <p:spPr bwMode="auto">
              <a:xfrm>
                <a:off x="9928225" y="4602163"/>
                <a:ext cx="420688" cy="434975"/>
              </a:xfrm>
              <a:custGeom>
                <a:gdLst>
                  <a:gd name="T0" fmla="*/ 81 w 241"/>
                  <a:gd name="T1" fmla="*/ 2 h 249"/>
                  <a:gd name="T2" fmla="*/ 34 w 241"/>
                  <a:gd name="T3" fmla="*/ 7 h 249"/>
                  <a:gd name="T4" fmla="*/ 0 w 241"/>
                  <a:gd name="T5" fmla="*/ 70 h 249"/>
                  <a:gd name="T6" fmla="*/ 45 w 241"/>
                  <a:gd name="T7" fmla="*/ 98 h 249"/>
                  <a:gd name="T8" fmla="*/ 42 w 241"/>
                  <a:gd name="T9" fmla="*/ 249 h 249"/>
                  <a:gd name="T10" fmla="*/ 196 w 241"/>
                  <a:gd name="T11" fmla="*/ 246 h 249"/>
                  <a:gd name="T12" fmla="*/ 191 w 241"/>
                  <a:gd name="T13" fmla="*/ 68 h 249"/>
                  <a:gd name="T14" fmla="*/ 205 w 241"/>
                  <a:gd name="T15" fmla="*/ 89 h 249"/>
                  <a:gd name="T16" fmla="*/ 241 w 241"/>
                  <a:gd name="T17" fmla="*/ 47 h 249"/>
                  <a:gd name="T18" fmla="*/ 222 w 241"/>
                  <a:gd name="T19" fmla="*/ 18 h 249"/>
                  <a:gd name="T20" fmla="*/ 196 w 241"/>
                  <a:gd name="T21" fmla="*/ 2 h 249"/>
                  <a:gd name="T22" fmla="*/ 155 w 241"/>
                  <a:gd name="T23" fmla="*/ 2 h 249"/>
                  <a:gd name="T24" fmla="*/ 81 w 241"/>
                  <a:gd name="T25" fmla="*/ 2 h 2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41" h="249">
                    <a:moveTo>
                      <a:pt x="81" y="2"/>
                    </a:moveTo>
                    <a:cubicBezTo>
                      <a:pt x="81" y="2"/>
                      <a:pt x="45" y="2"/>
                      <a:pt x="34" y="7"/>
                    </a:cubicBezTo>
                    <a:cubicBezTo>
                      <a:pt x="26" y="11"/>
                      <a:pt x="13" y="35"/>
                      <a:pt x="0" y="70"/>
                    </a:cubicBezTo>
                    <a:cubicBezTo>
                      <a:pt x="45" y="98"/>
                      <a:pt x="45" y="98"/>
                      <a:pt x="45" y="98"/>
                    </a:cubicBezTo>
                    <a:cubicBezTo>
                      <a:pt x="42" y="249"/>
                      <a:pt x="42" y="249"/>
                      <a:pt x="42" y="249"/>
                    </a:cubicBezTo>
                    <a:cubicBezTo>
                      <a:pt x="196" y="246"/>
                      <a:pt x="196" y="246"/>
                      <a:pt x="196" y="246"/>
                    </a:cubicBezTo>
                    <a:cubicBezTo>
                      <a:pt x="191" y="68"/>
                      <a:pt x="191" y="68"/>
                      <a:pt x="191" y="68"/>
                    </a:cubicBezTo>
                    <a:cubicBezTo>
                      <a:pt x="205" y="89"/>
                      <a:pt x="205" y="89"/>
                      <a:pt x="205" y="89"/>
                    </a:cubicBezTo>
                    <a:cubicBezTo>
                      <a:pt x="241" y="47"/>
                      <a:pt x="241" y="47"/>
                      <a:pt x="241" y="47"/>
                    </a:cubicBezTo>
                    <a:cubicBezTo>
                      <a:pt x="222" y="18"/>
                      <a:pt x="222" y="18"/>
                      <a:pt x="222" y="18"/>
                    </a:cubicBezTo>
                    <a:cubicBezTo>
                      <a:pt x="222" y="18"/>
                      <a:pt x="215" y="5"/>
                      <a:pt x="196" y="2"/>
                    </a:cubicBezTo>
                    <a:cubicBezTo>
                      <a:pt x="178" y="0"/>
                      <a:pt x="155" y="2"/>
                      <a:pt x="155" y="2"/>
                    </a:cubicBezTo>
                    <a:lnTo>
                      <a:pt x="81" y="2"/>
                    </a:lnTo>
                    <a:close/>
                  </a:path>
                </a:pathLst>
              </a:custGeom>
              <a:solidFill>
                <a:srgbClr val="FBBA3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488" name="Freeform 352"/>
              <p:cNvSpPr/>
              <p:nvPr/>
            </p:nvSpPr>
            <p:spPr bwMode="auto">
              <a:xfrm>
                <a:off x="10058400" y="4605338"/>
                <a:ext cx="144463" cy="61913"/>
              </a:xfrm>
              <a:custGeom>
                <a:gdLst>
                  <a:gd name="T0" fmla="*/ 7 w 83"/>
                  <a:gd name="T1" fmla="*/ 0 h 35"/>
                  <a:gd name="T2" fmla="*/ 81 w 83"/>
                  <a:gd name="T3" fmla="*/ 0 h 35"/>
                  <a:gd name="T4" fmla="*/ 42 w 83"/>
                  <a:gd name="T5" fmla="*/ 33 h 35"/>
                  <a:gd name="T6" fmla="*/ 7 w 83"/>
                  <a:gd name="T7" fmla="*/ 0 h 3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83" h="35">
                    <a:moveTo>
                      <a:pt x="7" y="0"/>
                    </a:moveTo>
                    <a:cubicBezTo>
                      <a:pt x="81" y="0"/>
                      <a:pt x="81" y="0"/>
                      <a:pt x="81" y="0"/>
                    </a:cubicBezTo>
                    <a:cubicBezTo>
                      <a:pt x="81" y="0"/>
                      <a:pt x="83" y="30"/>
                      <a:pt x="42" y="33"/>
                    </a:cubicBezTo>
                    <a:cubicBezTo>
                      <a:pt x="0" y="35"/>
                      <a:pt x="7" y="0"/>
                      <a:pt x="7" y="0"/>
                    </a:cubicBezTo>
                    <a:close/>
                  </a:path>
                </a:pathLst>
              </a:custGeom>
              <a:solidFill>
                <a:srgbClr val="EE784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489" name="Freeform 353"/>
              <p:cNvSpPr/>
              <p:nvPr/>
            </p:nvSpPr>
            <p:spPr bwMode="auto">
              <a:xfrm>
                <a:off x="10096500" y="4541838"/>
                <a:ext cx="74613" cy="103188"/>
              </a:xfrm>
              <a:custGeom>
                <a:gdLst>
                  <a:gd name="T0" fmla="*/ 1 w 43"/>
                  <a:gd name="T1" fmla="*/ 3 h 59"/>
                  <a:gd name="T2" fmla="*/ 1 w 43"/>
                  <a:gd name="T3" fmla="*/ 43 h 59"/>
                  <a:gd name="T4" fmla="*/ 19 w 43"/>
                  <a:gd name="T5" fmla="*/ 59 h 59"/>
                  <a:gd name="T6" fmla="*/ 42 w 43"/>
                  <a:gd name="T7" fmla="*/ 42 h 59"/>
                  <a:gd name="T8" fmla="*/ 42 w 43"/>
                  <a:gd name="T9" fmla="*/ 0 h 59"/>
                  <a:gd name="T10" fmla="*/ 1 w 43"/>
                  <a:gd name="T11" fmla="*/ 3 h 5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43" h="59">
                    <a:moveTo>
                      <a:pt x="1" y="3"/>
                    </a:moveTo>
                    <a:cubicBezTo>
                      <a:pt x="1" y="43"/>
                      <a:pt x="1" y="43"/>
                      <a:pt x="1" y="43"/>
                    </a:cubicBezTo>
                    <a:cubicBezTo>
                      <a:pt x="1" y="43"/>
                      <a:pt x="0" y="58"/>
                      <a:pt x="19" y="59"/>
                    </a:cubicBezTo>
                    <a:cubicBezTo>
                      <a:pt x="37" y="59"/>
                      <a:pt x="41" y="48"/>
                      <a:pt x="42" y="42"/>
                    </a:cubicBezTo>
                    <a:cubicBezTo>
                      <a:pt x="43" y="35"/>
                      <a:pt x="42" y="0"/>
                      <a:pt x="42" y="0"/>
                    </a:cubicBezTo>
                    <a:lnTo>
                      <a:pt x="1" y="3"/>
                    </a:lnTo>
                    <a:close/>
                  </a:path>
                </a:pathLst>
              </a:custGeom>
              <a:solidFill>
                <a:srgbClr val="FBCA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490" name="Freeform 354"/>
              <p:cNvSpPr/>
              <p:nvPr/>
            </p:nvSpPr>
            <p:spPr bwMode="auto">
              <a:xfrm>
                <a:off x="10098088" y="4541838"/>
                <a:ext cx="71438" cy="33338"/>
              </a:xfrm>
              <a:custGeom>
                <a:gdLst>
                  <a:gd name="T0" fmla="*/ 41 w 41"/>
                  <a:gd name="T1" fmla="*/ 13 h 19"/>
                  <a:gd name="T2" fmla="*/ 41 w 41"/>
                  <a:gd name="T3" fmla="*/ 0 h 19"/>
                  <a:gd name="T4" fmla="*/ 0 w 41"/>
                  <a:gd name="T5" fmla="*/ 3 h 19"/>
                  <a:gd name="T6" fmla="*/ 0 w 41"/>
                  <a:gd name="T7" fmla="*/ 13 h 19"/>
                  <a:gd name="T8" fmla="*/ 41 w 41"/>
                  <a:gd name="T9" fmla="*/ 13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1" h="19">
                    <a:moveTo>
                      <a:pt x="41" y="13"/>
                    </a:moveTo>
                    <a:cubicBezTo>
                      <a:pt x="41" y="6"/>
                      <a:pt x="41" y="0"/>
                      <a:pt x="41" y="0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2" y="19"/>
                      <a:pt x="28" y="16"/>
                      <a:pt x="41" y="13"/>
                    </a:cubicBezTo>
                    <a:close/>
                  </a:path>
                </a:pathLst>
              </a:custGeom>
              <a:solidFill>
                <a:srgbClr val="EAB8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491" name="Freeform 355"/>
              <p:cNvSpPr/>
              <p:nvPr/>
            </p:nvSpPr>
            <p:spPr bwMode="auto">
              <a:xfrm>
                <a:off x="9836150" y="4116388"/>
                <a:ext cx="561975" cy="444500"/>
              </a:xfrm>
              <a:custGeom>
                <a:gdLst>
                  <a:gd name="T0" fmla="*/ 116 w 322"/>
                  <a:gd name="T1" fmla="*/ 236 h 254"/>
                  <a:gd name="T2" fmla="*/ 68 w 322"/>
                  <a:gd name="T3" fmla="*/ 236 h 254"/>
                  <a:gd name="T4" fmla="*/ 24 w 322"/>
                  <a:gd name="T5" fmla="*/ 189 h 254"/>
                  <a:gd name="T6" fmla="*/ 25 w 322"/>
                  <a:gd name="T7" fmla="*/ 137 h 254"/>
                  <a:gd name="T8" fmla="*/ 0 w 322"/>
                  <a:gd name="T9" fmla="*/ 147 h 254"/>
                  <a:gd name="T10" fmla="*/ 20 w 322"/>
                  <a:gd name="T11" fmla="*/ 118 h 254"/>
                  <a:gd name="T12" fmla="*/ 162 w 322"/>
                  <a:gd name="T13" fmla="*/ 1 h 254"/>
                  <a:gd name="T14" fmla="*/ 286 w 322"/>
                  <a:gd name="T15" fmla="*/ 77 h 254"/>
                  <a:gd name="T16" fmla="*/ 322 w 322"/>
                  <a:gd name="T17" fmla="*/ 152 h 254"/>
                  <a:gd name="T18" fmla="*/ 301 w 322"/>
                  <a:gd name="T19" fmla="*/ 150 h 254"/>
                  <a:gd name="T20" fmla="*/ 296 w 322"/>
                  <a:gd name="T21" fmla="*/ 212 h 254"/>
                  <a:gd name="T22" fmla="*/ 212 w 322"/>
                  <a:gd name="T23" fmla="*/ 243 h 254"/>
                  <a:gd name="T24" fmla="*/ 116 w 322"/>
                  <a:gd name="T25" fmla="*/ 236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322" h="254">
                    <a:moveTo>
                      <a:pt x="116" y="236"/>
                    </a:moveTo>
                    <a:cubicBezTo>
                      <a:pt x="116" y="236"/>
                      <a:pt x="92" y="243"/>
                      <a:pt x="68" y="236"/>
                    </a:cubicBezTo>
                    <a:cubicBezTo>
                      <a:pt x="45" y="229"/>
                      <a:pt x="29" y="209"/>
                      <a:pt x="24" y="189"/>
                    </a:cubicBezTo>
                    <a:cubicBezTo>
                      <a:pt x="19" y="170"/>
                      <a:pt x="25" y="137"/>
                      <a:pt x="25" y="137"/>
                    </a:cubicBezTo>
                    <a:cubicBezTo>
                      <a:pt x="25" y="137"/>
                      <a:pt x="15" y="150"/>
                      <a:pt x="0" y="147"/>
                    </a:cubicBezTo>
                    <a:cubicBezTo>
                      <a:pt x="0" y="147"/>
                      <a:pt x="15" y="134"/>
                      <a:pt x="20" y="118"/>
                    </a:cubicBezTo>
                    <a:cubicBezTo>
                      <a:pt x="26" y="102"/>
                      <a:pt x="55" y="2"/>
                      <a:pt x="162" y="1"/>
                    </a:cubicBezTo>
                    <a:cubicBezTo>
                      <a:pt x="269" y="0"/>
                      <a:pt x="280" y="55"/>
                      <a:pt x="286" y="77"/>
                    </a:cubicBezTo>
                    <a:cubicBezTo>
                      <a:pt x="292" y="100"/>
                      <a:pt x="300" y="149"/>
                      <a:pt x="322" y="152"/>
                    </a:cubicBezTo>
                    <a:cubicBezTo>
                      <a:pt x="322" y="152"/>
                      <a:pt x="310" y="158"/>
                      <a:pt x="301" y="150"/>
                    </a:cubicBezTo>
                    <a:cubicBezTo>
                      <a:pt x="301" y="150"/>
                      <a:pt x="310" y="194"/>
                      <a:pt x="296" y="212"/>
                    </a:cubicBezTo>
                    <a:cubicBezTo>
                      <a:pt x="281" y="231"/>
                      <a:pt x="256" y="254"/>
                      <a:pt x="212" y="243"/>
                    </a:cubicBezTo>
                    <a:cubicBezTo>
                      <a:pt x="168" y="233"/>
                      <a:pt x="116" y="236"/>
                      <a:pt x="116" y="236"/>
                    </a:cubicBezTo>
                    <a:close/>
                  </a:path>
                </a:pathLst>
              </a:custGeom>
              <a:solidFill>
                <a:srgbClr val="4C301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492" name="Freeform 356"/>
              <p:cNvSpPr/>
              <p:nvPr/>
            </p:nvSpPr>
            <p:spPr bwMode="auto">
              <a:xfrm>
                <a:off x="9955213" y="4294188"/>
                <a:ext cx="347663" cy="271463"/>
              </a:xfrm>
              <a:custGeom>
                <a:gdLst>
                  <a:gd name="T0" fmla="*/ 0 w 199"/>
                  <a:gd name="T1" fmla="*/ 103 h 155"/>
                  <a:gd name="T2" fmla="*/ 97 w 199"/>
                  <a:gd name="T3" fmla="*/ 153 h 155"/>
                  <a:gd name="T4" fmla="*/ 199 w 199"/>
                  <a:gd name="T5" fmla="*/ 60 h 155"/>
                  <a:gd name="T6" fmla="*/ 124 w 199"/>
                  <a:gd name="T7" fmla="*/ 0 h 155"/>
                  <a:gd name="T8" fmla="*/ 95 w 199"/>
                  <a:gd name="T9" fmla="*/ 33 h 155"/>
                  <a:gd name="T10" fmla="*/ 104 w 199"/>
                  <a:gd name="T11" fmla="*/ 0 h 155"/>
                  <a:gd name="T12" fmla="*/ 35 w 199"/>
                  <a:gd name="T13" fmla="*/ 54 h 155"/>
                  <a:gd name="T14" fmla="*/ 0 w 199"/>
                  <a:gd name="T15" fmla="*/ 103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99" h="155">
                    <a:moveTo>
                      <a:pt x="0" y="103"/>
                    </a:moveTo>
                    <a:cubicBezTo>
                      <a:pt x="0" y="103"/>
                      <a:pt x="12" y="151"/>
                      <a:pt x="97" y="153"/>
                    </a:cubicBezTo>
                    <a:cubicBezTo>
                      <a:pt x="181" y="155"/>
                      <a:pt x="197" y="98"/>
                      <a:pt x="199" y="60"/>
                    </a:cubicBezTo>
                    <a:cubicBezTo>
                      <a:pt x="199" y="60"/>
                      <a:pt x="127" y="45"/>
                      <a:pt x="124" y="0"/>
                    </a:cubicBezTo>
                    <a:cubicBezTo>
                      <a:pt x="124" y="0"/>
                      <a:pt x="114" y="27"/>
                      <a:pt x="95" y="33"/>
                    </a:cubicBezTo>
                    <a:cubicBezTo>
                      <a:pt x="95" y="33"/>
                      <a:pt x="108" y="11"/>
                      <a:pt x="104" y="0"/>
                    </a:cubicBezTo>
                    <a:cubicBezTo>
                      <a:pt x="104" y="0"/>
                      <a:pt x="70" y="39"/>
                      <a:pt x="35" y="54"/>
                    </a:cubicBezTo>
                    <a:cubicBezTo>
                      <a:pt x="0" y="69"/>
                      <a:pt x="0" y="103"/>
                      <a:pt x="0" y="103"/>
                    </a:cubicBezTo>
                    <a:close/>
                  </a:path>
                </a:pathLst>
              </a:custGeom>
              <a:solidFill>
                <a:srgbClr val="FBCA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493" name="Freeform 357"/>
              <p:cNvSpPr/>
              <p:nvPr/>
            </p:nvSpPr>
            <p:spPr bwMode="auto">
              <a:xfrm>
                <a:off x="10102850" y="4408488"/>
                <a:ext cx="49213" cy="63500"/>
              </a:xfrm>
              <a:custGeom>
                <a:gdLst>
                  <a:gd name="T0" fmla="*/ 0 w 31"/>
                  <a:gd name="T1" fmla="*/ 40 h 40"/>
                  <a:gd name="T2" fmla="*/ 31 w 31"/>
                  <a:gd name="T3" fmla="*/ 40 h 40"/>
                  <a:gd name="T4" fmla="*/ 13 w 31"/>
                  <a:gd name="T5" fmla="*/ 0 h 40"/>
                  <a:gd name="T6" fmla="*/ 0 w 31"/>
                  <a:gd name="T7" fmla="*/ 40 h 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31" h="40">
                    <a:moveTo>
                      <a:pt x="0" y="40"/>
                    </a:moveTo>
                    <a:lnTo>
                      <a:pt x="31" y="40"/>
                    </a:lnTo>
                    <a:lnTo>
                      <a:pt x="13" y="0"/>
                    </a:lnTo>
                    <a:lnTo>
                      <a:pt x="0" y="40"/>
                    </a:lnTo>
                    <a:close/>
                  </a:path>
                </a:pathLst>
              </a:custGeom>
              <a:solidFill>
                <a:srgbClr val="EAB8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494" name="Freeform 358"/>
              <p:cNvSpPr/>
              <p:nvPr/>
            </p:nvSpPr>
            <p:spPr bwMode="auto">
              <a:xfrm>
                <a:off x="10063163" y="4483100"/>
                <a:ext cx="155575" cy="30163"/>
              </a:xfrm>
              <a:custGeom>
                <a:gdLst>
                  <a:gd name="T0" fmla="*/ 87 w 89"/>
                  <a:gd name="T1" fmla="*/ 4 h 17"/>
                  <a:gd name="T2" fmla="*/ 3 w 89"/>
                  <a:gd name="T3" fmla="*/ 17 h 17"/>
                  <a:gd name="T4" fmla="*/ 0 w 89"/>
                  <a:gd name="T5" fmla="*/ 15 h 17"/>
                  <a:gd name="T6" fmla="*/ 2 w 89"/>
                  <a:gd name="T7" fmla="*/ 12 h 17"/>
                  <a:gd name="T8" fmla="*/ 86 w 89"/>
                  <a:gd name="T9" fmla="*/ 0 h 17"/>
                  <a:gd name="T10" fmla="*/ 89 w 89"/>
                  <a:gd name="T11" fmla="*/ 2 h 17"/>
                  <a:gd name="T12" fmla="*/ 87 w 89"/>
                  <a:gd name="T13" fmla="*/ 4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89" h="17">
                    <a:moveTo>
                      <a:pt x="87" y="4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2" y="17"/>
                      <a:pt x="1" y="16"/>
                      <a:pt x="0" y="15"/>
                    </a:cubicBezTo>
                    <a:cubicBezTo>
                      <a:pt x="0" y="14"/>
                      <a:pt x="1" y="13"/>
                      <a:pt x="2" y="12"/>
                    </a:cubicBezTo>
                    <a:cubicBezTo>
                      <a:pt x="86" y="0"/>
                      <a:pt x="86" y="0"/>
                      <a:pt x="86" y="0"/>
                    </a:cubicBezTo>
                    <a:cubicBezTo>
                      <a:pt x="88" y="0"/>
                      <a:pt x="89" y="1"/>
                      <a:pt x="89" y="2"/>
                    </a:cubicBezTo>
                    <a:cubicBezTo>
                      <a:pt x="89" y="3"/>
                      <a:pt x="88" y="4"/>
                      <a:pt x="87" y="4"/>
                    </a:cubicBezTo>
                    <a:close/>
                  </a:path>
                </a:pathLst>
              </a:custGeom>
              <a:solidFill>
                <a:srgbClr val="C13A3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495" name="Freeform 359"/>
              <p:cNvSpPr/>
              <p:nvPr/>
            </p:nvSpPr>
            <p:spPr bwMode="auto">
              <a:xfrm>
                <a:off x="10006013" y="4811713"/>
                <a:ext cx="261938" cy="92075"/>
              </a:xfrm>
              <a:custGeom>
                <a:gdLst>
                  <a:gd name="T0" fmla="*/ 164 w 165"/>
                  <a:gd name="T1" fmla="*/ 0 h 58"/>
                  <a:gd name="T2" fmla="*/ 1 w 165"/>
                  <a:gd name="T3" fmla="*/ 0 h 58"/>
                  <a:gd name="T4" fmla="*/ 0 w 165"/>
                  <a:gd name="T5" fmla="*/ 58 h 58"/>
                  <a:gd name="T6" fmla="*/ 165 w 165"/>
                  <a:gd name="T7" fmla="*/ 58 h 58"/>
                  <a:gd name="T8" fmla="*/ 164 w 165"/>
                  <a:gd name="T9" fmla="*/ 0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65" h="57">
                    <a:moveTo>
                      <a:pt x="164" y="0"/>
                    </a:moveTo>
                    <a:lnTo>
                      <a:pt x="1" y="0"/>
                    </a:lnTo>
                    <a:lnTo>
                      <a:pt x="0" y="58"/>
                    </a:lnTo>
                    <a:lnTo>
                      <a:pt x="165" y="58"/>
                    </a:lnTo>
                    <a:lnTo>
                      <a:pt x="164" y="0"/>
                    </a:lnTo>
                    <a:close/>
                  </a:path>
                </a:pathLst>
              </a:custGeom>
              <a:solidFill>
                <a:srgbClr val="F4C77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496" name="Freeform 360"/>
              <p:cNvSpPr/>
              <p:nvPr/>
            </p:nvSpPr>
            <p:spPr bwMode="auto">
              <a:xfrm>
                <a:off x="10098088" y="5132388"/>
                <a:ext cx="68263" cy="19050"/>
              </a:xfrm>
              <a:custGeom>
                <a:gdLst>
                  <a:gd name="T0" fmla="*/ 17 w 39"/>
                  <a:gd name="T1" fmla="*/ 11 h 11"/>
                  <a:gd name="T2" fmla="*/ 1 w 39"/>
                  <a:gd name="T3" fmla="*/ 4 h 11"/>
                  <a:gd name="T4" fmla="*/ 1 w 39"/>
                  <a:gd name="T5" fmla="*/ 1 h 11"/>
                  <a:gd name="T6" fmla="*/ 4 w 39"/>
                  <a:gd name="T7" fmla="*/ 1 h 11"/>
                  <a:gd name="T8" fmla="*/ 17 w 39"/>
                  <a:gd name="T9" fmla="*/ 6 h 11"/>
                  <a:gd name="T10" fmla="*/ 35 w 39"/>
                  <a:gd name="T11" fmla="*/ 1 h 11"/>
                  <a:gd name="T12" fmla="*/ 38 w 39"/>
                  <a:gd name="T13" fmla="*/ 1 h 11"/>
                  <a:gd name="T14" fmla="*/ 38 w 39"/>
                  <a:gd name="T15" fmla="*/ 4 h 11"/>
                  <a:gd name="T16" fmla="*/ 17 w 39"/>
                  <a:gd name="T17" fmla="*/ 11 h 1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39" h="11">
                    <a:moveTo>
                      <a:pt x="17" y="11"/>
                    </a:moveTo>
                    <a:cubicBezTo>
                      <a:pt x="10" y="11"/>
                      <a:pt x="2" y="4"/>
                      <a:pt x="1" y="4"/>
                    </a:cubicBezTo>
                    <a:cubicBezTo>
                      <a:pt x="0" y="3"/>
                      <a:pt x="0" y="2"/>
                      <a:pt x="1" y="1"/>
                    </a:cubicBezTo>
                    <a:cubicBezTo>
                      <a:pt x="2" y="0"/>
                      <a:pt x="3" y="0"/>
                      <a:pt x="4" y="1"/>
                    </a:cubicBezTo>
                    <a:cubicBezTo>
                      <a:pt x="4" y="1"/>
                      <a:pt x="11" y="6"/>
                      <a:pt x="17" y="6"/>
                    </a:cubicBezTo>
                    <a:cubicBezTo>
                      <a:pt x="23" y="6"/>
                      <a:pt x="32" y="5"/>
                      <a:pt x="35" y="1"/>
                    </a:cubicBezTo>
                    <a:cubicBezTo>
                      <a:pt x="36" y="0"/>
                      <a:pt x="37" y="0"/>
                      <a:pt x="38" y="1"/>
                    </a:cubicBezTo>
                    <a:cubicBezTo>
                      <a:pt x="39" y="2"/>
                      <a:pt x="39" y="3"/>
                      <a:pt x="38" y="4"/>
                    </a:cubicBezTo>
                    <a:cubicBezTo>
                      <a:pt x="33" y="10"/>
                      <a:pt x="21" y="11"/>
                      <a:pt x="17" y="11"/>
                    </a:cubicBezTo>
                    <a:close/>
                  </a:path>
                </a:pathLst>
              </a:custGeom>
              <a:solidFill>
                <a:srgbClr val="222C3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497" name="Freeform 361"/>
              <p:cNvSpPr/>
              <p:nvPr/>
            </p:nvSpPr>
            <p:spPr bwMode="auto">
              <a:xfrm>
                <a:off x="10009188" y="4368800"/>
                <a:ext cx="52388" cy="42863"/>
              </a:xfrm>
              <a:custGeom>
                <a:gdLst>
                  <a:gd name="T0" fmla="*/ 0 w 30"/>
                  <a:gd name="T1" fmla="*/ 14 h 25"/>
                  <a:gd name="T2" fmla="*/ 15 w 30"/>
                  <a:gd name="T3" fmla="*/ 25 h 25"/>
                  <a:gd name="T4" fmla="*/ 30 w 30"/>
                  <a:gd name="T5" fmla="*/ 9 h 25"/>
                  <a:gd name="T6" fmla="*/ 26 w 30"/>
                  <a:gd name="T7" fmla="*/ 0 h 25"/>
                  <a:gd name="T8" fmla="*/ 4 w 30"/>
                  <a:gd name="T9" fmla="*/ 12 h 25"/>
                  <a:gd name="T10" fmla="*/ 0 w 30"/>
                  <a:gd name="T11" fmla="*/ 14 h 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0" h="25">
                    <a:moveTo>
                      <a:pt x="0" y="14"/>
                    </a:moveTo>
                    <a:cubicBezTo>
                      <a:pt x="2" y="20"/>
                      <a:pt x="8" y="25"/>
                      <a:pt x="15" y="25"/>
                    </a:cubicBezTo>
                    <a:cubicBezTo>
                      <a:pt x="23" y="25"/>
                      <a:pt x="30" y="18"/>
                      <a:pt x="30" y="9"/>
                    </a:cubicBezTo>
                    <a:cubicBezTo>
                      <a:pt x="30" y="6"/>
                      <a:pt x="29" y="2"/>
                      <a:pt x="26" y="0"/>
                    </a:cubicBezTo>
                    <a:cubicBezTo>
                      <a:pt x="19" y="5"/>
                      <a:pt x="12" y="9"/>
                      <a:pt x="4" y="12"/>
                    </a:cubicBezTo>
                    <a:cubicBezTo>
                      <a:pt x="3" y="13"/>
                      <a:pt x="1" y="14"/>
                      <a:pt x="0" y="14"/>
                    </a:cubicBezTo>
                    <a:close/>
                  </a:path>
                </a:pathLst>
              </a:custGeom>
              <a:solidFill>
                <a:srgbClr val="302C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498" name="Freeform 362"/>
              <p:cNvSpPr/>
              <p:nvPr/>
            </p:nvSpPr>
            <p:spPr bwMode="auto">
              <a:xfrm>
                <a:off x="10183813" y="4357688"/>
                <a:ext cx="52388" cy="53975"/>
              </a:xfrm>
              <a:custGeom>
                <a:gdLst>
                  <a:gd name="T0" fmla="*/ 0 w 30"/>
                  <a:gd name="T1" fmla="*/ 15 h 31"/>
                  <a:gd name="T2" fmla="*/ 15 w 30"/>
                  <a:gd name="T3" fmla="*/ 31 h 31"/>
                  <a:gd name="T4" fmla="*/ 30 w 30"/>
                  <a:gd name="T5" fmla="*/ 15 h 31"/>
                  <a:gd name="T6" fmla="*/ 29 w 30"/>
                  <a:gd name="T7" fmla="*/ 10 h 31"/>
                  <a:gd name="T8" fmla="*/ 15 w 30"/>
                  <a:gd name="T9" fmla="*/ 0 h 31"/>
                  <a:gd name="T10" fmla="*/ 0 w 30"/>
                  <a:gd name="T11" fmla="*/ 15 h 3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0" h="31">
                    <a:moveTo>
                      <a:pt x="0" y="15"/>
                    </a:moveTo>
                    <a:cubicBezTo>
                      <a:pt x="0" y="24"/>
                      <a:pt x="6" y="31"/>
                      <a:pt x="15" y="31"/>
                    </a:cubicBezTo>
                    <a:cubicBezTo>
                      <a:pt x="23" y="31"/>
                      <a:pt x="30" y="24"/>
                      <a:pt x="30" y="15"/>
                    </a:cubicBezTo>
                    <a:cubicBezTo>
                      <a:pt x="30" y="13"/>
                      <a:pt x="30" y="11"/>
                      <a:pt x="29" y="10"/>
                    </a:cubicBezTo>
                    <a:cubicBezTo>
                      <a:pt x="24" y="7"/>
                      <a:pt x="19" y="4"/>
                      <a:pt x="15" y="0"/>
                    </a:cubicBezTo>
                    <a:cubicBezTo>
                      <a:pt x="6" y="0"/>
                      <a:pt x="0" y="7"/>
                      <a:pt x="0" y="15"/>
                    </a:cubicBezTo>
                    <a:close/>
                  </a:path>
                </a:pathLst>
              </a:custGeom>
              <a:solidFill>
                <a:srgbClr val="302C2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</p:grpSp>
      </p:grpSp>
      <p:grpSp>
        <p:nvGrpSpPr>
          <p:cNvPr id="911" name="组合 910"/>
          <p:cNvGrpSpPr/>
          <p:nvPr/>
        </p:nvGrpSpPr>
        <p:grpSpPr>
          <a:xfrm>
            <a:off x="4426476" y="3173077"/>
            <a:ext cx="436442" cy="1001633"/>
            <a:chOff x="6192837" y="4138613"/>
            <a:chExt cx="635001" cy="1457325"/>
          </a:xfrm>
        </p:grpSpPr>
        <p:sp>
          <p:nvSpPr>
            <p:cNvPr id="516" name="Freeform 363"/>
            <p:cNvSpPr/>
            <p:nvPr/>
          </p:nvSpPr>
          <p:spPr bwMode="auto">
            <a:xfrm>
              <a:off x="6538913" y="4884738"/>
              <a:ext cx="288925" cy="73025"/>
            </a:xfrm>
            <a:custGeom>
              <a:gdLst>
                <a:gd name="T0" fmla="*/ 4 w 165"/>
                <a:gd name="T1" fmla="*/ 42 h 42"/>
                <a:gd name="T2" fmla="*/ 146 w 165"/>
                <a:gd name="T3" fmla="*/ 38 h 42"/>
                <a:gd name="T4" fmla="*/ 164 w 165"/>
                <a:gd name="T5" fmla="*/ 19 h 42"/>
                <a:gd name="T6" fmla="*/ 142 w 165"/>
                <a:gd name="T7" fmla="*/ 1 h 42"/>
                <a:gd name="T8" fmla="*/ 0 w 165"/>
                <a:gd name="T9" fmla="*/ 6 h 42"/>
                <a:gd name="T10" fmla="*/ 4 w 165"/>
                <a:gd name="T11" fmla="*/ 42 h 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5" h="42">
                  <a:moveTo>
                    <a:pt x="4" y="42"/>
                  </a:moveTo>
                  <a:cubicBezTo>
                    <a:pt x="146" y="38"/>
                    <a:pt x="146" y="38"/>
                    <a:pt x="146" y="38"/>
                  </a:cubicBezTo>
                  <a:cubicBezTo>
                    <a:pt x="146" y="38"/>
                    <a:pt x="165" y="37"/>
                    <a:pt x="164" y="19"/>
                  </a:cubicBezTo>
                  <a:cubicBezTo>
                    <a:pt x="164" y="0"/>
                    <a:pt x="142" y="1"/>
                    <a:pt x="142" y="1"/>
                  </a:cubicBezTo>
                  <a:cubicBezTo>
                    <a:pt x="0" y="6"/>
                    <a:pt x="0" y="6"/>
                    <a:pt x="0" y="6"/>
                  </a:cubicBezTo>
                  <a:lnTo>
                    <a:pt x="4" y="42"/>
                  </a:lnTo>
                  <a:close/>
                </a:path>
              </a:pathLst>
            </a:cu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517" name="Freeform 364"/>
            <p:cNvSpPr/>
            <p:nvPr/>
          </p:nvSpPr>
          <p:spPr bwMode="auto">
            <a:xfrm>
              <a:off x="6318250" y="4684713"/>
              <a:ext cx="60325" cy="387350"/>
            </a:xfrm>
            <a:custGeom>
              <a:gdLst>
                <a:gd name="T0" fmla="*/ 32 w 35"/>
                <a:gd name="T1" fmla="*/ 194 h 222"/>
                <a:gd name="T2" fmla="*/ 26 w 35"/>
                <a:gd name="T3" fmla="*/ 219 h 222"/>
                <a:gd name="T4" fmla="*/ 1 w 35"/>
                <a:gd name="T5" fmla="*/ 194 h 222"/>
                <a:gd name="T6" fmla="*/ 3 w 35"/>
                <a:gd name="T7" fmla="*/ 27 h 222"/>
                <a:gd name="T8" fmla="*/ 35 w 35"/>
                <a:gd name="T9" fmla="*/ 0 h 222"/>
                <a:gd name="T10" fmla="*/ 32 w 35"/>
                <a:gd name="T11" fmla="*/ 194 h 2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5" h="221">
                  <a:moveTo>
                    <a:pt x="32" y="194"/>
                  </a:moveTo>
                  <a:cubicBezTo>
                    <a:pt x="32" y="194"/>
                    <a:pt x="34" y="216"/>
                    <a:pt x="26" y="219"/>
                  </a:cubicBezTo>
                  <a:cubicBezTo>
                    <a:pt x="19" y="222"/>
                    <a:pt x="2" y="219"/>
                    <a:pt x="1" y="194"/>
                  </a:cubicBezTo>
                  <a:cubicBezTo>
                    <a:pt x="0" y="167"/>
                    <a:pt x="2" y="36"/>
                    <a:pt x="3" y="27"/>
                  </a:cubicBezTo>
                  <a:cubicBezTo>
                    <a:pt x="4" y="10"/>
                    <a:pt x="35" y="0"/>
                    <a:pt x="35" y="0"/>
                  </a:cubicBezTo>
                  <a:lnTo>
                    <a:pt x="32" y="194"/>
                  </a:lnTo>
                  <a:close/>
                </a:path>
              </a:pathLst>
            </a:cu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519" name="Freeform 365"/>
            <p:cNvSpPr/>
            <p:nvPr/>
          </p:nvSpPr>
          <p:spPr bwMode="auto">
            <a:xfrm>
              <a:off x="6580188" y="4684713"/>
              <a:ext cx="73025" cy="222250"/>
            </a:xfrm>
            <a:custGeom>
              <a:gdLst>
                <a:gd name="T0" fmla="*/ 42 w 42"/>
                <a:gd name="T1" fmla="*/ 127 h 127"/>
                <a:gd name="T2" fmla="*/ 31 w 42"/>
                <a:gd name="T3" fmla="*/ 27 h 127"/>
                <a:gd name="T4" fmla="*/ 0 w 42"/>
                <a:gd name="T5" fmla="*/ 0 h 127"/>
                <a:gd name="T6" fmla="*/ 1 w 42"/>
                <a:gd name="T7" fmla="*/ 127 h 127"/>
                <a:gd name="T8" fmla="*/ 42 w 42"/>
                <a:gd name="T9" fmla="*/ 127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27">
                  <a:moveTo>
                    <a:pt x="42" y="127"/>
                  </a:moveTo>
                  <a:cubicBezTo>
                    <a:pt x="39" y="82"/>
                    <a:pt x="32" y="33"/>
                    <a:pt x="31" y="27"/>
                  </a:cubicBezTo>
                  <a:cubicBezTo>
                    <a:pt x="30" y="10"/>
                    <a:pt x="0" y="0"/>
                    <a:pt x="0" y="0"/>
                  </a:cubicBezTo>
                  <a:cubicBezTo>
                    <a:pt x="1" y="127"/>
                    <a:pt x="1" y="127"/>
                    <a:pt x="1" y="127"/>
                  </a:cubicBezTo>
                  <a:cubicBezTo>
                    <a:pt x="12" y="127"/>
                    <a:pt x="31" y="127"/>
                    <a:pt x="42" y="127"/>
                  </a:cubicBezTo>
                  <a:close/>
                </a:path>
              </a:pathLst>
            </a:cu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520" name="Freeform 366"/>
            <p:cNvSpPr/>
            <p:nvPr/>
          </p:nvSpPr>
          <p:spPr bwMode="auto">
            <a:xfrm>
              <a:off x="6238875" y="5153025"/>
              <a:ext cx="203200" cy="431800"/>
            </a:xfrm>
            <a:custGeom>
              <a:gdLst>
                <a:gd name="T0" fmla="*/ 83 w 116"/>
                <a:gd name="T1" fmla="*/ 0 h 247"/>
                <a:gd name="T2" fmla="*/ 86 w 116"/>
                <a:gd name="T3" fmla="*/ 198 h 247"/>
                <a:gd name="T4" fmla="*/ 16 w 116"/>
                <a:gd name="T5" fmla="*/ 232 h 247"/>
                <a:gd name="T6" fmla="*/ 0 w 116"/>
                <a:gd name="T7" fmla="*/ 247 h 247"/>
                <a:gd name="T8" fmla="*/ 27 w 116"/>
                <a:gd name="T9" fmla="*/ 247 h 247"/>
                <a:gd name="T10" fmla="*/ 104 w 116"/>
                <a:gd name="T11" fmla="*/ 219 h 247"/>
                <a:gd name="T12" fmla="*/ 107 w 116"/>
                <a:gd name="T13" fmla="*/ 213 h 247"/>
                <a:gd name="T14" fmla="*/ 107 w 116"/>
                <a:gd name="T15" fmla="*/ 176 h 247"/>
                <a:gd name="T16" fmla="*/ 114 w 116"/>
                <a:gd name="T17" fmla="*/ 61 h 247"/>
                <a:gd name="T18" fmla="*/ 114 w 116"/>
                <a:gd name="T19" fmla="*/ 5 h 247"/>
                <a:gd name="T20" fmla="*/ 83 w 116"/>
                <a:gd name="T21" fmla="*/ 0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246">
                  <a:moveTo>
                    <a:pt x="83" y="0"/>
                  </a:moveTo>
                  <a:cubicBezTo>
                    <a:pt x="83" y="0"/>
                    <a:pt x="90" y="190"/>
                    <a:pt x="86" y="198"/>
                  </a:cubicBezTo>
                  <a:cubicBezTo>
                    <a:pt x="83" y="206"/>
                    <a:pt x="25" y="227"/>
                    <a:pt x="16" y="232"/>
                  </a:cubicBezTo>
                  <a:cubicBezTo>
                    <a:pt x="6" y="238"/>
                    <a:pt x="0" y="247"/>
                    <a:pt x="0" y="247"/>
                  </a:cubicBezTo>
                  <a:cubicBezTo>
                    <a:pt x="27" y="247"/>
                    <a:pt x="27" y="247"/>
                    <a:pt x="27" y="247"/>
                  </a:cubicBezTo>
                  <a:cubicBezTo>
                    <a:pt x="104" y="219"/>
                    <a:pt x="104" y="219"/>
                    <a:pt x="104" y="219"/>
                  </a:cubicBezTo>
                  <a:cubicBezTo>
                    <a:pt x="107" y="213"/>
                    <a:pt x="107" y="213"/>
                    <a:pt x="107" y="213"/>
                  </a:cubicBezTo>
                  <a:cubicBezTo>
                    <a:pt x="107" y="176"/>
                    <a:pt x="107" y="176"/>
                    <a:pt x="107" y="176"/>
                  </a:cubicBezTo>
                  <a:cubicBezTo>
                    <a:pt x="107" y="176"/>
                    <a:pt x="116" y="82"/>
                    <a:pt x="114" y="61"/>
                  </a:cubicBezTo>
                  <a:cubicBezTo>
                    <a:pt x="113" y="40"/>
                    <a:pt x="114" y="5"/>
                    <a:pt x="114" y="5"/>
                  </a:cubicBezTo>
                  <a:lnTo>
                    <a:pt x="83" y="0"/>
                  </a:lnTo>
                  <a:close/>
                </a:path>
              </a:pathLst>
            </a:cu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542" name="Freeform 367"/>
            <p:cNvSpPr/>
            <p:nvPr/>
          </p:nvSpPr>
          <p:spPr bwMode="auto">
            <a:xfrm>
              <a:off x="6238875" y="5526088"/>
              <a:ext cx="187325" cy="69850"/>
            </a:xfrm>
            <a:custGeom>
              <a:gdLst>
                <a:gd name="T0" fmla="*/ 30 w 118"/>
                <a:gd name="T1" fmla="*/ 43 h 44"/>
                <a:gd name="T2" fmla="*/ 97 w 118"/>
                <a:gd name="T3" fmla="*/ 14 h 44"/>
                <a:gd name="T4" fmla="*/ 105 w 118"/>
                <a:gd name="T5" fmla="*/ 44 h 44"/>
                <a:gd name="T6" fmla="*/ 114 w 118"/>
                <a:gd name="T7" fmla="*/ 43 h 44"/>
                <a:gd name="T8" fmla="*/ 118 w 118"/>
                <a:gd name="T9" fmla="*/ 0 h 44"/>
                <a:gd name="T10" fmla="*/ 32 w 118"/>
                <a:gd name="T11" fmla="*/ 35 h 44"/>
                <a:gd name="T12" fmla="*/ 0 w 118"/>
                <a:gd name="T13" fmla="*/ 37 h 44"/>
                <a:gd name="T14" fmla="*/ 0 w 118"/>
                <a:gd name="T15" fmla="*/ 43 h 44"/>
                <a:gd name="T16" fmla="*/ 30 w 118"/>
                <a:gd name="T17" fmla="*/ 43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8" h="44">
                  <a:moveTo>
                    <a:pt x="30" y="43"/>
                  </a:moveTo>
                  <a:lnTo>
                    <a:pt x="97" y="14"/>
                  </a:lnTo>
                  <a:lnTo>
                    <a:pt x="105" y="44"/>
                  </a:lnTo>
                  <a:lnTo>
                    <a:pt x="114" y="43"/>
                  </a:lnTo>
                  <a:lnTo>
                    <a:pt x="118" y="0"/>
                  </a:lnTo>
                  <a:lnTo>
                    <a:pt x="32" y="35"/>
                  </a:lnTo>
                  <a:lnTo>
                    <a:pt x="0" y="37"/>
                  </a:lnTo>
                  <a:lnTo>
                    <a:pt x="0" y="43"/>
                  </a:lnTo>
                  <a:lnTo>
                    <a:pt x="30" y="43"/>
                  </a:lnTo>
                  <a:close/>
                </a:path>
              </a:pathLst>
            </a:custGeom>
            <a:solidFill>
              <a:srgbClr val="E72F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543" name="Freeform 368"/>
            <p:cNvSpPr/>
            <p:nvPr/>
          </p:nvSpPr>
          <p:spPr bwMode="auto">
            <a:xfrm>
              <a:off x="6273800" y="5545138"/>
              <a:ext cx="39688" cy="41275"/>
            </a:xfrm>
            <a:custGeom>
              <a:gdLst>
                <a:gd name="T0" fmla="*/ 2 w 25"/>
                <a:gd name="T1" fmla="*/ 5 h 26"/>
                <a:gd name="T2" fmla="*/ 0 w 25"/>
                <a:gd name="T3" fmla="*/ 26 h 26"/>
                <a:gd name="T4" fmla="*/ 10 w 25"/>
                <a:gd name="T5" fmla="*/ 26 h 26"/>
                <a:gd name="T6" fmla="*/ 25 w 25"/>
                <a:gd name="T7" fmla="*/ 19 h 26"/>
                <a:gd name="T8" fmla="*/ 15 w 25"/>
                <a:gd name="T9" fmla="*/ 0 h 26"/>
                <a:gd name="T10" fmla="*/ 2 w 25"/>
                <a:gd name="T11" fmla="*/ 5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" h="26">
                  <a:moveTo>
                    <a:pt x="2" y="5"/>
                  </a:moveTo>
                  <a:lnTo>
                    <a:pt x="0" y="26"/>
                  </a:lnTo>
                  <a:lnTo>
                    <a:pt x="10" y="26"/>
                  </a:lnTo>
                  <a:lnTo>
                    <a:pt x="25" y="19"/>
                  </a:lnTo>
                  <a:lnTo>
                    <a:pt x="15" y="0"/>
                  </a:lnTo>
                  <a:lnTo>
                    <a:pt x="2" y="5"/>
                  </a:lnTo>
                  <a:close/>
                </a:path>
              </a:pathLst>
            </a:custGeom>
            <a:solidFill>
              <a:srgbClr val="E72F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896" name="Freeform 369"/>
            <p:cNvSpPr/>
            <p:nvPr/>
          </p:nvSpPr>
          <p:spPr bwMode="auto">
            <a:xfrm>
              <a:off x="6529388" y="5153025"/>
              <a:ext cx="201613" cy="431800"/>
            </a:xfrm>
            <a:custGeom>
              <a:gdLst>
                <a:gd name="T0" fmla="*/ 32 w 116"/>
                <a:gd name="T1" fmla="*/ 0 h 247"/>
                <a:gd name="T2" fmla="*/ 29 w 116"/>
                <a:gd name="T3" fmla="*/ 198 h 247"/>
                <a:gd name="T4" fmla="*/ 100 w 116"/>
                <a:gd name="T5" fmla="*/ 232 h 247"/>
                <a:gd name="T6" fmla="*/ 116 w 116"/>
                <a:gd name="T7" fmla="*/ 247 h 247"/>
                <a:gd name="T8" fmla="*/ 89 w 116"/>
                <a:gd name="T9" fmla="*/ 247 h 247"/>
                <a:gd name="T10" fmla="*/ 11 w 116"/>
                <a:gd name="T11" fmla="*/ 219 h 247"/>
                <a:gd name="T12" fmla="*/ 8 w 116"/>
                <a:gd name="T13" fmla="*/ 213 h 247"/>
                <a:gd name="T14" fmla="*/ 8 w 116"/>
                <a:gd name="T15" fmla="*/ 176 h 247"/>
                <a:gd name="T16" fmla="*/ 1 w 116"/>
                <a:gd name="T17" fmla="*/ 61 h 247"/>
                <a:gd name="T18" fmla="*/ 1 w 116"/>
                <a:gd name="T19" fmla="*/ 5 h 247"/>
                <a:gd name="T20" fmla="*/ 32 w 116"/>
                <a:gd name="T21" fmla="*/ 0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246">
                  <a:moveTo>
                    <a:pt x="32" y="0"/>
                  </a:moveTo>
                  <a:cubicBezTo>
                    <a:pt x="32" y="0"/>
                    <a:pt x="26" y="190"/>
                    <a:pt x="29" y="198"/>
                  </a:cubicBezTo>
                  <a:cubicBezTo>
                    <a:pt x="33" y="206"/>
                    <a:pt x="90" y="227"/>
                    <a:pt x="100" y="232"/>
                  </a:cubicBezTo>
                  <a:cubicBezTo>
                    <a:pt x="109" y="238"/>
                    <a:pt x="116" y="247"/>
                    <a:pt x="116" y="247"/>
                  </a:cubicBezTo>
                  <a:cubicBezTo>
                    <a:pt x="89" y="247"/>
                    <a:pt x="89" y="247"/>
                    <a:pt x="89" y="247"/>
                  </a:cubicBezTo>
                  <a:cubicBezTo>
                    <a:pt x="11" y="219"/>
                    <a:pt x="11" y="219"/>
                    <a:pt x="11" y="219"/>
                  </a:cubicBezTo>
                  <a:cubicBezTo>
                    <a:pt x="8" y="213"/>
                    <a:pt x="8" y="213"/>
                    <a:pt x="8" y="213"/>
                  </a:cubicBezTo>
                  <a:cubicBezTo>
                    <a:pt x="8" y="176"/>
                    <a:pt x="8" y="176"/>
                    <a:pt x="8" y="176"/>
                  </a:cubicBezTo>
                  <a:cubicBezTo>
                    <a:pt x="8" y="176"/>
                    <a:pt x="0" y="82"/>
                    <a:pt x="1" y="61"/>
                  </a:cubicBezTo>
                  <a:cubicBezTo>
                    <a:pt x="3" y="40"/>
                    <a:pt x="1" y="5"/>
                    <a:pt x="1" y="5"/>
                  </a:cubicBezTo>
                  <a:lnTo>
                    <a:pt x="32" y="0"/>
                  </a:lnTo>
                  <a:close/>
                </a:path>
              </a:pathLst>
            </a:cu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897" name="Freeform 370"/>
            <p:cNvSpPr/>
            <p:nvPr/>
          </p:nvSpPr>
          <p:spPr bwMode="auto">
            <a:xfrm>
              <a:off x="6542088" y="5526088"/>
              <a:ext cx="188913" cy="69850"/>
            </a:xfrm>
            <a:custGeom>
              <a:gdLst>
                <a:gd name="T0" fmla="*/ 90 w 119"/>
                <a:gd name="T1" fmla="*/ 43 h 44"/>
                <a:gd name="T2" fmla="*/ 21 w 119"/>
                <a:gd name="T3" fmla="*/ 14 h 44"/>
                <a:gd name="T4" fmla="*/ 14 w 119"/>
                <a:gd name="T5" fmla="*/ 44 h 44"/>
                <a:gd name="T6" fmla="*/ 4 w 119"/>
                <a:gd name="T7" fmla="*/ 43 h 44"/>
                <a:gd name="T8" fmla="*/ 0 w 119"/>
                <a:gd name="T9" fmla="*/ 0 h 44"/>
                <a:gd name="T10" fmla="*/ 87 w 119"/>
                <a:gd name="T11" fmla="*/ 35 h 44"/>
                <a:gd name="T12" fmla="*/ 119 w 119"/>
                <a:gd name="T13" fmla="*/ 37 h 44"/>
                <a:gd name="T14" fmla="*/ 119 w 119"/>
                <a:gd name="T15" fmla="*/ 43 h 44"/>
                <a:gd name="T16" fmla="*/ 90 w 119"/>
                <a:gd name="T17" fmla="*/ 43 h 4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9" h="44">
                  <a:moveTo>
                    <a:pt x="90" y="43"/>
                  </a:moveTo>
                  <a:lnTo>
                    <a:pt x="21" y="14"/>
                  </a:lnTo>
                  <a:lnTo>
                    <a:pt x="14" y="44"/>
                  </a:lnTo>
                  <a:lnTo>
                    <a:pt x="4" y="43"/>
                  </a:lnTo>
                  <a:lnTo>
                    <a:pt x="0" y="0"/>
                  </a:lnTo>
                  <a:lnTo>
                    <a:pt x="87" y="35"/>
                  </a:lnTo>
                  <a:lnTo>
                    <a:pt x="119" y="37"/>
                  </a:lnTo>
                  <a:lnTo>
                    <a:pt x="119" y="43"/>
                  </a:lnTo>
                  <a:lnTo>
                    <a:pt x="90" y="43"/>
                  </a:lnTo>
                  <a:close/>
                </a:path>
              </a:pathLst>
            </a:custGeom>
            <a:solidFill>
              <a:srgbClr val="E72F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898" name="Freeform 371"/>
            <p:cNvSpPr/>
            <p:nvPr/>
          </p:nvSpPr>
          <p:spPr bwMode="auto">
            <a:xfrm>
              <a:off x="6654800" y="5545138"/>
              <a:ext cx="39688" cy="41275"/>
            </a:xfrm>
            <a:custGeom>
              <a:gdLst>
                <a:gd name="T0" fmla="*/ 23 w 25"/>
                <a:gd name="T1" fmla="*/ 5 h 26"/>
                <a:gd name="T2" fmla="*/ 25 w 25"/>
                <a:gd name="T3" fmla="*/ 26 h 26"/>
                <a:gd name="T4" fmla="*/ 16 w 25"/>
                <a:gd name="T5" fmla="*/ 26 h 26"/>
                <a:gd name="T6" fmla="*/ 0 w 25"/>
                <a:gd name="T7" fmla="*/ 19 h 26"/>
                <a:gd name="T8" fmla="*/ 11 w 25"/>
                <a:gd name="T9" fmla="*/ 0 h 26"/>
                <a:gd name="T10" fmla="*/ 23 w 25"/>
                <a:gd name="T11" fmla="*/ 5 h 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" h="26">
                  <a:moveTo>
                    <a:pt x="23" y="5"/>
                  </a:moveTo>
                  <a:lnTo>
                    <a:pt x="25" y="26"/>
                  </a:lnTo>
                  <a:lnTo>
                    <a:pt x="16" y="26"/>
                  </a:lnTo>
                  <a:lnTo>
                    <a:pt x="0" y="19"/>
                  </a:lnTo>
                  <a:lnTo>
                    <a:pt x="11" y="0"/>
                  </a:lnTo>
                  <a:lnTo>
                    <a:pt x="23" y="5"/>
                  </a:lnTo>
                  <a:close/>
                </a:path>
              </a:pathLst>
            </a:custGeom>
            <a:solidFill>
              <a:srgbClr val="E72F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899" name="Freeform 372"/>
            <p:cNvSpPr/>
            <p:nvPr/>
          </p:nvSpPr>
          <p:spPr bwMode="auto">
            <a:xfrm>
              <a:off x="6340475" y="4670425"/>
              <a:ext cx="279400" cy="328613"/>
            </a:xfrm>
            <a:custGeom>
              <a:gdLst>
                <a:gd name="T0" fmla="*/ 123 w 160"/>
                <a:gd name="T1" fmla="*/ 136 h 188"/>
                <a:gd name="T2" fmla="*/ 126 w 160"/>
                <a:gd name="T3" fmla="*/ 134 h 188"/>
                <a:gd name="T4" fmla="*/ 160 w 160"/>
                <a:gd name="T5" fmla="*/ 134 h 188"/>
                <a:gd name="T6" fmla="*/ 158 w 160"/>
                <a:gd name="T7" fmla="*/ 40 h 188"/>
                <a:gd name="T8" fmla="*/ 77 w 160"/>
                <a:gd name="T9" fmla="*/ 1 h 188"/>
                <a:gd name="T10" fmla="*/ 0 w 160"/>
                <a:gd name="T11" fmla="*/ 42 h 188"/>
                <a:gd name="T12" fmla="*/ 3 w 160"/>
                <a:gd name="T13" fmla="*/ 188 h 188"/>
                <a:gd name="T14" fmla="*/ 119 w 160"/>
                <a:gd name="T15" fmla="*/ 188 h 188"/>
                <a:gd name="T16" fmla="*/ 123 w 160"/>
                <a:gd name="T17" fmla="*/ 136 h 1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0" h="188">
                  <a:moveTo>
                    <a:pt x="123" y="136"/>
                  </a:moveTo>
                  <a:cubicBezTo>
                    <a:pt x="124" y="135"/>
                    <a:pt x="125" y="134"/>
                    <a:pt x="126" y="134"/>
                  </a:cubicBezTo>
                  <a:cubicBezTo>
                    <a:pt x="138" y="134"/>
                    <a:pt x="149" y="134"/>
                    <a:pt x="160" y="134"/>
                  </a:cubicBezTo>
                  <a:cubicBezTo>
                    <a:pt x="160" y="97"/>
                    <a:pt x="159" y="52"/>
                    <a:pt x="158" y="40"/>
                  </a:cubicBezTo>
                  <a:cubicBezTo>
                    <a:pt x="156" y="18"/>
                    <a:pt x="136" y="0"/>
                    <a:pt x="77" y="1"/>
                  </a:cubicBezTo>
                  <a:cubicBezTo>
                    <a:pt x="11" y="1"/>
                    <a:pt x="0" y="21"/>
                    <a:pt x="0" y="42"/>
                  </a:cubicBezTo>
                  <a:cubicBezTo>
                    <a:pt x="0" y="62"/>
                    <a:pt x="3" y="188"/>
                    <a:pt x="3" y="188"/>
                  </a:cubicBezTo>
                  <a:cubicBezTo>
                    <a:pt x="119" y="188"/>
                    <a:pt x="119" y="188"/>
                    <a:pt x="119" y="188"/>
                  </a:cubicBezTo>
                  <a:cubicBezTo>
                    <a:pt x="121" y="171"/>
                    <a:pt x="120" y="153"/>
                    <a:pt x="123" y="136"/>
                  </a:cubicBezTo>
                  <a:close/>
                </a:path>
              </a:pathLst>
            </a:cu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00" name="Freeform 373"/>
            <p:cNvSpPr/>
            <p:nvPr/>
          </p:nvSpPr>
          <p:spPr bwMode="auto">
            <a:xfrm>
              <a:off x="6442075" y="4606925"/>
              <a:ext cx="68263" cy="98425"/>
            </a:xfrm>
            <a:custGeom>
              <a:gdLst>
                <a:gd name="T0" fmla="*/ 39 w 39"/>
                <a:gd name="T1" fmla="*/ 0 h 56"/>
                <a:gd name="T2" fmla="*/ 0 w 39"/>
                <a:gd name="T3" fmla="*/ 0 h 56"/>
                <a:gd name="T4" fmla="*/ 0 w 39"/>
                <a:gd name="T5" fmla="*/ 39 h 56"/>
                <a:gd name="T6" fmla="*/ 20 w 39"/>
                <a:gd name="T7" fmla="*/ 56 h 56"/>
                <a:gd name="T8" fmla="*/ 39 w 39"/>
                <a:gd name="T9" fmla="*/ 39 h 56"/>
                <a:gd name="T10" fmla="*/ 39 w 39"/>
                <a:gd name="T11" fmla="*/ 0 h 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9" h="56">
                  <a:moveTo>
                    <a:pt x="3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1" y="49"/>
                    <a:pt x="10" y="56"/>
                    <a:pt x="20" y="56"/>
                  </a:cubicBezTo>
                  <a:cubicBezTo>
                    <a:pt x="30" y="56"/>
                    <a:pt x="38" y="49"/>
                    <a:pt x="39" y="39"/>
                  </a:cubicBezTo>
                  <a:lnTo>
                    <a:pt x="39" y="0"/>
                  </a:lnTo>
                  <a:close/>
                </a:path>
              </a:pathLst>
            </a:cu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01" name="Freeform 374"/>
            <p:cNvSpPr/>
            <p:nvPr/>
          </p:nvSpPr>
          <p:spPr bwMode="auto">
            <a:xfrm>
              <a:off x="6442075" y="4606925"/>
              <a:ext cx="68263" cy="44450"/>
            </a:xfrm>
            <a:custGeom>
              <a:gdLst>
                <a:gd name="T0" fmla="*/ 39 w 39"/>
                <a:gd name="T1" fmla="*/ 21 h 25"/>
                <a:gd name="T2" fmla="*/ 39 w 39"/>
                <a:gd name="T3" fmla="*/ 0 h 25"/>
                <a:gd name="T4" fmla="*/ 0 w 39"/>
                <a:gd name="T5" fmla="*/ 0 h 25"/>
                <a:gd name="T6" fmla="*/ 0 w 39"/>
                <a:gd name="T7" fmla="*/ 22 h 25"/>
                <a:gd name="T8" fmla="*/ 20 w 39"/>
                <a:gd name="T9" fmla="*/ 24 h 25"/>
                <a:gd name="T10" fmla="*/ 39 w 39"/>
                <a:gd name="T11" fmla="*/ 21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9" h="25">
                  <a:moveTo>
                    <a:pt x="39" y="21"/>
                  </a:moveTo>
                  <a:cubicBezTo>
                    <a:pt x="39" y="0"/>
                    <a:pt x="39" y="0"/>
                    <a:pt x="3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5" y="24"/>
                    <a:pt x="12" y="25"/>
                    <a:pt x="20" y="24"/>
                  </a:cubicBezTo>
                  <a:cubicBezTo>
                    <a:pt x="29" y="24"/>
                    <a:pt x="38" y="22"/>
                    <a:pt x="39" y="21"/>
                  </a:cubicBezTo>
                  <a:close/>
                </a:path>
              </a:pathLst>
            </a:custGeom>
            <a:solidFill>
              <a:srgbClr val="F2BF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02" name="Freeform 375"/>
            <p:cNvSpPr/>
            <p:nvPr/>
          </p:nvSpPr>
          <p:spPr bwMode="auto">
            <a:xfrm>
              <a:off x="6192837" y="4138613"/>
              <a:ext cx="552450" cy="527050"/>
            </a:xfrm>
            <a:custGeom>
              <a:gdLst>
                <a:gd name="T0" fmla="*/ 150 w 316"/>
                <a:gd name="T1" fmla="*/ 2 h 301"/>
                <a:gd name="T2" fmla="*/ 49 w 316"/>
                <a:gd name="T3" fmla="*/ 48 h 301"/>
                <a:gd name="T4" fmla="*/ 6 w 316"/>
                <a:gd name="T5" fmla="*/ 176 h 301"/>
                <a:gd name="T6" fmla="*/ 22 w 316"/>
                <a:gd name="T7" fmla="*/ 155 h 301"/>
                <a:gd name="T8" fmla="*/ 60 w 316"/>
                <a:gd name="T9" fmla="*/ 275 h 301"/>
                <a:gd name="T10" fmla="*/ 124 w 316"/>
                <a:gd name="T11" fmla="*/ 278 h 301"/>
                <a:gd name="T12" fmla="*/ 206 w 316"/>
                <a:gd name="T13" fmla="*/ 275 h 301"/>
                <a:gd name="T14" fmla="*/ 243 w 316"/>
                <a:gd name="T15" fmla="*/ 278 h 301"/>
                <a:gd name="T16" fmla="*/ 288 w 316"/>
                <a:gd name="T17" fmla="*/ 154 h 301"/>
                <a:gd name="T18" fmla="*/ 309 w 316"/>
                <a:gd name="T19" fmla="*/ 156 h 301"/>
                <a:gd name="T20" fmla="*/ 290 w 316"/>
                <a:gd name="T21" fmla="*/ 116 h 301"/>
                <a:gd name="T22" fmla="*/ 150 w 316"/>
                <a:gd name="T23" fmla="*/ 2 h 3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16" h="301">
                  <a:moveTo>
                    <a:pt x="150" y="2"/>
                  </a:moveTo>
                  <a:cubicBezTo>
                    <a:pt x="150" y="2"/>
                    <a:pt x="88" y="1"/>
                    <a:pt x="49" y="48"/>
                  </a:cubicBezTo>
                  <a:cubicBezTo>
                    <a:pt x="25" y="76"/>
                    <a:pt x="0" y="131"/>
                    <a:pt x="6" y="176"/>
                  </a:cubicBezTo>
                  <a:cubicBezTo>
                    <a:pt x="6" y="176"/>
                    <a:pt x="18" y="169"/>
                    <a:pt x="22" y="155"/>
                  </a:cubicBezTo>
                  <a:cubicBezTo>
                    <a:pt x="22" y="155"/>
                    <a:pt x="3" y="249"/>
                    <a:pt x="60" y="275"/>
                  </a:cubicBezTo>
                  <a:cubicBezTo>
                    <a:pt x="118" y="301"/>
                    <a:pt x="124" y="278"/>
                    <a:pt x="124" y="278"/>
                  </a:cubicBezTo>
                  <a:cubicBezTo>
                    <a:pt x="206" y="275"/>
                    <a:pt x="206" y="275"/>
                    <a:pt x="206" y="275"/>
                  </a:cubicBezTo>
                  <a:cubicBezTo>
                    <a:pt x="206" y="275"/>
                    <a:pt x="217" y="282"/>
                    <a:pt x="243" y="278"/>
                  </a:cubicBezTo>
                  <a:cubicBezTo>
                    <a:pt x="269" y="274"/>
                    <a:pt x="316" y="218"/>
                    <a:pt x="288" y="154"/>
                  </a:cubicBezTo>
                  <a:cubicBezTo>
                    <a:pt x="288" y="154"/>
                    <a:pt x="297" y="158"/>
                    <a:pt x="309" y="156"/>
                  </a:cubicBezTo>
                  <a:cubicBezTo>
                    <a:pt x="309" y="156"/>
                    <a:pt x="294" y="140"/>
                    <a:pt x="290" y="116"/>
                  </a:cubicBezTo>
                  <a:cubicBezTo>
                    <a:pt x="286" y="92"/>
                    <a:pt x="277" y="0"/>
                    <a:pt x="150" y="2"/>
                  </a:cubicBezTo>
                  <a:close/>
                </a:path>
              </a:pathLst>
            </a:custGeom>
            <a:solidFill>
              <a:srgbClr val="642D1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03" name="Freeform 376"/>
            <p:cNvSpPr/>
            <p:nvPr/>
          </p:nvSpPr>
          <p:spPr bwMode="auto">
            <a:xfrm>
              <a:off x="6305550" y="4279900"/>
              <a:ext cx="361950" cy="376238"/>
            </a:xfrm>
            <a:custGeom>
              <a:gdLst>
                <a:gd name="T0" fmla="*/ 189 w 207"/>
                <a:gd name="T1" fmla="*/ 64 h 215"/>
                <a:gd name="T2" fmla="*/ 124 w 207"/>
                <a:gd name="T3" fmla="*/ 206 h 215"/>
                <a:gd name="T4" fmla="*/ 0 w 207"/>
                <a:gd name="T5" fmla="*/ 110 h 215"/>
                <a:gd name="T6" fmla="*/ 11 w 207"/>
                <a:gd name="T7" fmla="*/ 91 h 215"/>
                <a:gd name="T8" fmla="*/ 40 w 207"/>
                <a:gd name="T9" fmla="*/ 84 h 215"/>
                <a:gd name="T10" fmla="*/ 95 w 207"/>
                <a:gd name="T11" fmla="*/ 17 h 215"/>
                <a:gd name="T12" fmla="*/ 72 w 207"/>
                <a:gd name="T13" fmla="*/ 73 h 215"/>
                <a:gd name="T14" fmla="*/ 122 w 207"/>
                <a:gd name="T15" fmla="*/ 0 h 215"/>
                <a:gd name="T16" fmla="*/ 189 w 207"/>
                <a:gd name="T17" fmla="*/ 64 h 2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6" h="215">
                  <a:moveTo>
                    <a:pt x="189" y="64"/>
                  </a:moveTo>
                  <a:cubicBezTo>
                    <a:pt x="189" y="64"/>
                    <a:pt x="207" y="197"/>
                    <a:pt x="124" y="206"/>
                  </a:cubicBezTo>
                  <a:cubicBezTo>
                    <a:pt x="40" y="215"/>
                    <a:pt x="0" y="203"/>
                    <a:pt x="0" y="110"/>
                  </a:cubicBezTo>
                  <a:cubicBezTo>
                    <a:pt x="11" y="91"/>
                    <a:pt x="11" y="91"/>
                    <a:pt x="11" y="91"/>
                  </a:cubicBezTo>
                  <a:cubicBezTo>
                    <a:pt x="11" y="91"/>
                    <a:pt x="24" y="93"/>
                    <a:pt x="40" y="84"/>
                  </a:cubicBezTo>
                  <a:cubicBezTo>
                    <a:pt x="56" y="75"/>
                    <a:pt x="91" y="39"/>
                    <a:pt x="95" y="17"/>
                  </a:cubicBezTo>
                  <a:cubicBezTo>
                    <a:pt x="95" y="17"/>
                    <a:pt x="99" y="43"/>
                    <a:pt x="72" y="73"/>
                  </a:cubicBezTo>
                  <a:cubicBezTo>
                    <a:pt x="72" y="73"/>
                    <a:pt x="112" y="54"/>
                    <a:pt x="122" y="0"/>
                  </a:cubicBezTo>
                  <a:cubicBezTo>
                    <a:pt x="122" y="0"/>
                    <a:pt x="136" y="56"/>
                    <a:pt x="189" y="64"/>
                  </a:cubicBezTo>
                  <a:close/>
                </a:path>
              </a:pathLst>
            </a:cu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04" name="Freeform 377"/>
            <p:cNvSpPr/>
            <p:nvPr/>
          </p:nvSpPr>
          <p:spPr bwMode="auto">
            <a:xfrm>
              <a:off x="6430963" y="4427538"/>
              <a:ext cx="63500" cy="127000"/>
            </a:xfrm>
            <a:custGeom>
              <a:gdLst>
                <a:gd name="T0" fmla="*/ 20 w 40"/>
                <a:gd name="T1" fmla="*/ 0 h 80"/>
                <a:gd name="T2" fmla="*/ 0 w 40"/>
                <a:gd name="T3" fmla="*/ 80 h 80"/>
                <a:gd name="T4" fmla="*/ 40 w 40"/>
                <a:gd name="T5" fmla="*/ 80 h 80"/>
                <a:gd name="T6" fmla="*/ 20 w 40"/>
                <a:gd name="T7" fmla="*/ 0 h 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80">
                  <a:moveTo>
                    <a:pt x="20" y="0"/>
                  </a:moveTo>
                  <a:lnTo>
                    <a:pt x="0" y="80"/>
                  </a:lnTo>
                  <a:lnTo>
                    <a:pt x="40" y="80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F2BF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05" name="Oval 378"/>
            <p:cNvSpPr>
              <a:spLocks noChangeArrowheads="1"/>
            </p:cNvSpPr>
            <p:nvPr/>
          </p:nvSpPr>
          <p:spPr bwMode="auto">
            <a:xfrm>
              <a:off x="6540500" y="4424363"/>
              <a:ext cx="57150" cy="55563"/>
            </a:xfrm>
            <a:prstGeom prst="ellipse">
              <a:avLst/>
            </a:prstGeom>
            <a:solidFill>
              <a:srgbClr val="3530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06" name="Freeform 379"/>
            <p:cNvSpPr/>
            <p:nvPr/>
          </p:nvSpPr>
          <p:spPr bwMode="auto">
            <a:xfrm>
              <a:off x="6342063" y="4425950"/>
              <a:ext cx="55563" cy="53975"/>
            </a:xfrm>
            <a:custGeom>
              <a:gdLst>
                <a:gd name="T0" fmla="*/ 16 w 32"/>
                <a:gd name="T1" fmla="*/ 31 h 31"/>
                <a:gd name="T2" fmla="*/ 32 w 32"/>
                <a:gd name="T3" fmla="*/ 15 h 31"/>
                <a:gd name="T4" fmla="*/ 21 w 32"/>
                <a:gd name="T5" fmla="*/ 0 h 31"/>
                <a:gd name="T6" fmla="*/ 19 w 32"/>
                <a:gd name="T7" fmla="*/ 1 h 31"/>
                <a:gd name="T8" fmla="*/ 2 w 32"/>
                <a:gd name="T9" fmla="*/ 8 h 31"/>
                <a:gd name="T10" fmla="*/ 0 w 32"/>
                <a:gd name="T11" fmla="*/ 15 h 31"/>
                <a:gd name="T12" fmla="*/ 16 w 32"/>
                <a:gd name="T13" fmla="*/ 31 h 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2" h="31">
                  <a:moveTo>
                    <a:pt x="16" y="31"/>
                  </a:moveTo>
                  <a:cubicBezTo>
                    <a:pt x="25" y="31"/>
                    <a:pt x="32" y="24"/>
                    <a:pt x="32" y="15"/>
                  </a:cubicBezTo>
                  <a:cubicBezTo>
                    <a:pt x="32" y="8"/>
                    <a:pt x="27" y="2"/>
                    <a:pt x="21" y="0"/>
                  </a:cubicBezTo>
                  <a:cubicBezTo>
                    <a:pt x="20" y="0"/>
                    <a:pt x="19" y="1"/>
                    <a:pt x="19" y="1"/>
                  </a:cubicBezTo>
                  <a:cubicBezTo>
                    <a:pt x="13" y="5"/>
                    <a:pt x="7" y="7"/>
                    <a:pt x="2" y="8"/>
                  </a:cubicBezTo>
                  <a:cubicBezTo>
                    <a:pt x="1" y="10"/>
                    <a:pt x="0" y="12"/>
                    <a:pt x="0" y="15"/>
                  </a:cubicBezTo>
                  <a:cubicBezTo>
                    <a:pt x="0" y="24"/>
                    <a:pt x="7" y="31"/>
                    <a:pt x="16" y="31"/>
                  </a:cubicBezTo>
                  <a:close/>
                </a:path>
              </a:pathLst>
            </a:custGeom>
            <a:solidFill>
              <a:srgbClr val="3530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07" name="Freeform 380"/>
            <p:cNvSpPr/>
            <p:nvPr/>
          </p:nvSpPr>
          <p:spPr bwMode="auto">
            <a:xfrm>
              <a:off x="6429375" y="4549775"/>
              <a:ext cx="130175" cy="66675"/>
            </a:xfrm>
            <a:custGeom>
              <a:gdLst>
                <a:gd name="T0" fmla="*/ 23 w 75"/>
                <a:gd name="T1" fmla="*/ 30 h 38"/>
                <a:gd name="T2" fmla="*/ 2 w 75"/>
                <a:gd name="T3" fmla="*/ 27 h 38"/>
                <a:gd name="T4" fmla="*/ 0 w 75"/>
                <a:gd name="T5" fmla="*/ 25 h 38"/>
                <a:gd name="T6" fmla="*/ 3 w 75"/>
                <a:gd name="T7" fmla="*/ 24 h 38"/>
                <a:gd name="T8" fmla="*/ 71 w 75"/>
                <a:gd name="T9" fmla="*/ 1 h 38"/>
                <a:gd name="T10" fmla="*/ 73 w 75"/>
                <a:gd name="T11" fmla="*/ 0 h 38"/>
                <a:gd name="T12" fmla="*/ 74 w 75"/>
                <a:gd name="T13" fmla="*/ 3 h 38"/>
                <a:gd name="T14" fmla="*/ 23 w 75"/>
                <a:gd name="T15" fmla="*/ 30 h 3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5" h="38">
                  <a:moveTo>
                    <a:pt x="23" y="30"/>
                  </a:moveTo>
                  <a:cubicBezTo>
                    <a:pt x="11" y="30"/>
                    <a:pt x="2" y="27"/>
                    <a:pt x="2" y="27"/>
                  </a:cubicBezTo>
                  <a:cubicBezTo>
                    <a:pt x="1" y="27"/>
                    <a:pt x="0" y="26"/>
                    <a:pt x="0" y="25"/>
                  </a:cubicBezTo>
                  <a:cubicBezTo>
                    <a:pt x="1" y="24"/>
                    <a:pt x="2" y="23"/>
                    <a:pt x="3" y="24"/>
                  </a:cubicBezTo>
                  <a:cubicBezTo>
                    <a:pt x="5" y="24"/>
                    <a:pt x="49" y="38"/>
                    <a:pt x="71" y="1"/>
                  </a:cubicBezTo>
                  <a:cubicBezTo>
                    <a:pt x="71" y="0"/>
                    <a:pt x="72" y="0"/>
                    <a:pt x="73" y="0"/>
                  </a:cubicBezTo>
                  <a:cubicBezTo>
                    <a:pt x="74" y="1"/>
                    <a:pt x="75" y="2"/>
                    <a:pt x="74" y="3"/>
                  </a:cubicBezTo>
                  <a:cubicBezTo>
                    <a:pt x="61" y="25"/>
                    <a:pt x="40" y="30"/>
                    <a:pt x="23" y="30"/>
                  </a:cubicBezTo>
                  <a:close/>
                </a:path>
              </a:pathLst>
            </a:custGeom>
            <a:solidFill>
              <a:srgbClr val="C1272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08" name="Freeform 381"/>
            <p:cNvSpPr/>
            <p:nvPr/>
          </p:nvSpPr>
          <p:spPr bwMode="auto">
            <a:xfrm>
              <a:off x="6359525" y="4979988"/>
              <a:ext cx="249238" cy="201613"/>
            </a:xfrm>
            <a:custGeom>
              <a:gdLst>
                <a:gd name="T0" fmla="*/ 16 w 157"/>
                <a:gd name="T1" fmla="*/ 0 h 127"/>
                <a:gd name="T2" fmla="*/ 0 w 157"/>
                <a:gd name="T3" fmla="*/ 12 h 127"/>
                <a:gd name="T4" fmla="*/ 4 w 157"/>
                <a:gd name="T5" fmla="*/ 127 h 127"/>
                <a:gd name="T6" fmla="*/ 64 w 157"/>
                <a:gd name="T7" fmla="*/ 127 h 127"/>
                <a:gd name="T8" fmla="*/ 68 w 157"/>
                <a:gd name="T9" fmla="*/ 85 h 127"/>
                <a:gd name="T10" fmla="*/ 89 w 157"/>
                <a:gd name="T11" fmla="*/ 85 h 127"/>
                <a:gd name="T12" fmla="*/ 96 w 157"/>
                <a:gd name="T13" fmla="*/ 127 h 127"/>
                <a:gd name="T14" fmla="*/ 153 w 157"/>
                <a:gd name="T15" fmla="*/ 127 h 127"/>
                <a:gd name="T16" fmla="*/ 157 w 157"/>
                <a:gd name="T17" fmla="*/ 8 h 127"/>
                <a:gd name="T18" fmla="*/ 140 w 157"/>
                <a:gd name="T19" fmla="*/ 0 h 127"/>
                <a:gd name="T20" fmla="*/ 16 w 157"/>
                <a:gd name="T21" fmla="*/ 0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57" h="127">
                  <a:moveTo>
                    <a:pt x="16" y="0"/>
                  </a:moveTo>
                  <a:lnTo>
                    <a:pt x="0" y="12"/>
                  </a:lnTo>
                  <a:lnTo>
                    <a:pt x="4" y="127"/>
                  </a:lnTo>
                  <a:lnTo>
                    <a:pt x="64" y="127"/>
                  </a:lnTo>
                  <a:lnTo>
                    <a:pt x="68" y="85"/>
                  </a:lnTo>
                  <a:lnTo>
                    <a:pt x="89" y="85"/>
                  </a:lnTo>
                  <a:lnTo>
                    <a:pt x="96" y="127"/>
                  </a:lnTo>
                  <a:lnTo>
                    <a:pt x="153" y="127"/>
                  </a:lnTo>
                  <a:lnTo>
                    <a:pt x="157" y="8"/>
                  </a:lnTo>
                  <a:lnTo>
                    <a:pt x="140" y="0"/>
                  </a:lnTo>
                  <a:lnTo>
                    <a:pt x="16" y="0"/>
                  </a:lnTo>
                  <a:close/>
                </a:path>
              </a:pathLst>
            </a:custGeom>
            <a:solidFill>
              <a:srgbClr val="46677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09" name="Freeform 382"/>
            <p:cNvSpPr/>
            <p:nvPr/>
          </p:nvSpPr>
          <p:spPr bwMode="auto">
            <a:xfrm>
              <a:off x="6359525" y="4679950"/>
              <a:ext cx="249238" cy="319088"/>
            </a:xfrm>
            <a:custGeom>
              <a:gdLst>
                <a:gd name="T0" fmla="*/ 134 w 143"/>
                <a:gd name="T1" fmla="*/ 1 h 183"/>
                <a:gd name="T2" fmla="*/ 117 w 143"/>
                <a:gd name="T3" fmla="*/ 1 h 183"/>
                <a:gd name="T4" fmla="*/ 117 w 143"/>
                <a:gd name="T5" fmla="*/ 34 h 183"/>
                <a:gd name="T6" fmla="*/ 91 w 143"/>
                <a:gd name="T7" fmla="*/ 54 h 183"/>
                <a:gd name="T8" fmla="*/ 43 w 143"/>
                <a:gd name="T9" fmla="*/ 54 h 183"/>
                <a:gd name="T10" fmla="*/ 17 w 143"/>
                <a:gd name="T11" fmla="*/ 34 h 183"/>
                <a:gd name="T12" fmla="*/ 17 w 143"/>
                <a:gd name="T13" fmla="*/ 1 h 183"/>
                <a:gd name="T14" fmla="*/ 0 w 143"/>
                <a:gd name="T15" fmla="*/ 1 h 183"/>
                <a:gd name="T16" fmla="*/ 0 w 143"/>
                <a:gd name="T17" fmla="*/ 183 h 183"/>
                <a:gd name="T18" fmla="*/ 143 w 143"/>
                <a:gd name="T19" fmla="*/ 183 h 183"/>
                <a:gd name="T20" fmla="*/ 134 w 143"/>
                <a:gd name="T21" fmla="*/ 1 h 1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43" h="183">
                  <a:moveTo>
                    <a:pt x="134" y="1"/>
                  </a:moveTo>
                  <a:cubicBezTo>
                    <a:pt x="128" y="0"/>
                    <a:pt x="122" y="2"/>
                    <a:pt x="117" y="1"/>
                  </a:cubicBezTo>
                  <a:cubicBezTo>
                    <a:pt x="117" y="34"/>
                    <a:pt x="117" y="34"/>
                    <a:pt x="117" y="34"/>
                  </a:cubicBezTo>
                  <a:cubicBezTo>
                    <a:pt x="117" y="45"/>
                    <a:pt x="105" y="54"/>
                    <a:pt x="91" y="54"/>
                  </a:cubicBezTo>
                  <a:cubicBezTo>
                    <a:pt x="43" y="54"/>
                    <a:pt x="43" y="54"/>
                    <a:pt x="43" y="54"/>
                  </a:cubicBezTo>
                  <a:cubicBezTo>
                    <a:pt x="28" y="54"/>
                    <a:pt x="17" y="45"/>
                    <a:pt x="17" y="34"/>
                  </a:cubicBezTo>
                  <a:cubicBezTo>
                    <a:pt x="17" y="1"/>
                    <a:pt x="17" y="1"/>
                    <a:pt x="17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83"/>
                    <a:pt x="0" y="183"/>
                    <a:pt x="0" y="183"/>
                  </a:cubicBezTo>
                  <a:cubicBezTo>
                    <a:pt x="143" y="183"/>
                    <a:pt x="143" y="183"/>
                    <a:pt x="143" y="183"/>
                  </a:cubicBezTo>
                  <a:lnTo>
                    <a:pt x="134" y="1"/>
                  </a:lnTo>
                  <a:close/>
                </a:path>
              </a:pathLst>
            </a:custGeom>
            <a:solidFill>
              <a:srgbClr val="E72F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10" name="Freeform 383"/>
            <p:cNvSpPr/>
            <p:nvPr/>
          </p:nvSpPr>
          <p:spPr bwMode="auto">
            <a:xfrm>
              <a:off x="6710363" y="4859338"/>
              <a:ext cx="68263" cy="49213"/>
            </a:xfrm>
            <a:custGeom>
              <a:gdLst>
                <a:gd name="T0" fmla="*/ 0 w 39"/>
                <a:gd name="T1" fmla="*/ 23 h 28"/>
                <a:gd name="T2" fmla="*/ 24 w 39"/>
                <a:gd name="T3" fmla="*/ 3 h 28"/>
                <a:gd name="T4" fmla="*/ 35 w 39"/>
                <a:gd name="T5" fmla="*/ 6 h 28"/>
                <a:gd name="T6" fmla="*/ 17 w 39"/>
                <a:gd name="T7" fmla="*/ 28 h 28"/>
                <a:gd name="T8" fmla="*/ 0 w 39"/>
                <a:gd name="T9" fmla="*/ 23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28">
                  <a:moveTo>
                    <a:pt x="0" y="23"/>
                  </a:move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31" y="0"/>
                    <a:pt x="35" y="6"/>
                  </a:cubicBezTo>
                  <a:cubicBezTo>
                    <a:pt x="39" y="13"/>
                    <a:pt x="17" y="28"/>
                    <a:pt x="17" y="28"/>
                  </a:cubicBezTo>
                  <a:lnTo>
                    <a:pt x="0" y="23"/>
                  </a:lnTo>
                  <a:close/>
                </a:path>
              </a:pathLst>
            </a:cu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</p:grpSp>
      <p:grpSp>
        <p:nvGrpSpPr>
          <p:cNvPr id="944" name="组合 943"/>
          <p:cNvGrpSpPr/>
          <p:nvPr/>
        </p:nvGrpSpPr>
        <p:grpSpPr>
          <a:xfrm>
            <a:off x="5629276" y="3146822"/>
            <a:ext cx="531268" cy="1052512"/>
            <a:chOff x="7505701" y="4098926"/>
            <a:chExt cx="757237" cy="1500186"/>
          </a:xfrm>
        </p:grpSpPr>
        <p:sp>
          <p:nvSpPr>
            <p:cNvPr id="579" name="Freeform 404"/>
            <p:cNvSpPr/>
            <p:nvPr/>
          </p:nvSpPr>
          <p:spPr bwMode="auto">
            <a:xfrm>
              <a:off x="7505701" y="4098926"/>
              <a:ext cx="460375" cy="417512"/>
            </a:xfrm>
            <a:custGeom>
              <a:gdLst>
                <a:gd name="T0" fmla="*/ 40 w 192"/>
                <a:gd name="T1" fmla="*/ 156 h 174"/>
                <a:gd name="T2" fmla="*/ 9 w 192"/>
                <a:gd name="T3" fmla="*/ 111 h 174"/>
                <a:gd name="T4" fmla="*/ 22 w 192"/>
                <a:gd name="T5" fmla="*/ 77 h 174"/>
                <a:gd name="T6" fmla="*/ 25 w 192"/>
                <a:gd name="T7" fmla="*/ 41 h 174"/>
                <a:gd name="T8" fmla="*/ 120 w 192"/>
                <a:gd name="T9" fmla="*/ 16 h 174"/>
                <a:gd name="T10" fmla="*/ 172 w 192"/>
                <a:gd name="T11" fmla="*/ 129 h 174"/>
                <a:gd name="T12" fmla="*/ 40 w 192"/>
                <a:gd name="T13" fmla="*/ 156 h 1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92" h="174">
                  <a:moveTo>
                    <a:pt x="40" y="156"/>
                  </a:moveTo>
                  <a:cubicBezTo>
                    <a:pt x="40" y="156"/>
                    <a:pt x="17" y="146"/>
                    <a:pt x="9" y="111"/>
                  </a:cubicBezTo>
                  <a:cubicBezTo>
                    <a:pt x="0" y="77"/>
                    <a:pt x="22" y="77"/>
                    <a:pt x="22" y="77"/>
                  </a:cubicBezTo>
                  <a:cubicBezTo>
                    <a:pt x="22" y="77"/>
                    <a:pt x="13" y="59"/>
                    <a:pt x="25" y="41"/>
                  </a:cubicBezTo>
                  <a:cubicBezTo>
                    <a:pt x="36" y="23"/>
                    <a:pt x="80" y="0"/>
                    <a:pt x="120" y="16"/>
                  </a:cubicBezTo>
                  <a:cubicBezTo>
                    <a:pt x="161" y="33"/>
                    <a:pt x="192" y="85"/>
                    <a:pt x="172" y="129"/>
                  </a:cubicBezTo>
                  <a:cubicBezTo>
                    <a:pt x="152" y="174"/>
                    <a:pt x="40" y="156"/>
                    <a:pt x="40" y="156"/>
                  </a:cubicBezTo>
                  <a:close/>
                </a:path>
              </a:pathLst>
            </a:custGeom>
            <a:solidFill>
              <a:srgbClr val="1E1E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grpSp>
          <p:nvGrpSpPr>
            <p:cNvPr id="943" name="组合 942"/>
            <p:cNvGrpSpPr/>
            <p:nvPr/>
          </p:nvGrpSpPr>
          <p:grpSpPr>
            <a:xfrm>
              <a:off x="7570788" y="4292600"/>
              <a:ext cx="692150" cy="1306512"/>
              <a:chOff x="7570788" y="4292600"/>
              <a:chExt cx="692150" cy="1306512"/>
            </a:xfrm>
          </p:grpSpPr>
          <p:sp>
            <p:nvSpPr>
              <p:cNvPr id="914" name="Freeform 387"/>
              <p:cNvSpPr/>
              <p:nvPr/>
            </p:nvSpPr>
            <p:spPr bwMode="auto">
              <a:xfrm>
                <a:off x="8116888" y="5556250"/>
                <a:ext cx="146050" cy="42862"/>
              </a:xfrm>
              <a:custGeom>
                <a:gdLst>
                  <a:gd name="T0" fmla="*/ 46 w 61"/>
                  <a:gd name="T1" fmla="*/ 0 h 18"/>
                  <a:gd name="T2" fmla="*/ 55 w 61"/>
                  <a:gd name="T3" fmla="*/ 5 h 18"/>
                  <a:gd name="T4" fmla="*/ 57 w 61"/>
                  <a:gd name="T5" fmla="*/ 15 h 18"/>
                  <a:gd name="T6" fmla="*/ 6 w 61"/>
                  <a:gd name="T7" fmla="*/ 16 h 18"/>
                  <a:gd name="T8" fmla="*/ 2 w 61"/>
                  <a:gd name="T9" fmla="*/ 4 h 18"/>
                  <a:gd name="T10" fmla="*/ 46 w 61"/>
                  <a:gd name="T11" fmla="*/ 0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61" h="18">
                    <a:moveTo>
                      <a:pt x="46" y="0"/>
                    </a:moveTo>
                    <a:cubicBezTo>
                      <a:pt x="46" y="0"/>
                      <a:pt x="55" y="4"/>
                      <a:pt x="55" y="5"/>
                    </a:cubicBezTo>
                    <a:cubicBezTo>
                      <a:pt x="56" y="7"/>
                      <a:pt x="61" y="14"/>
                      <a:pt x="57" y="15"/>
                    </a:cubicBezTo>
                    <a:cubicBezTo>
                      <a:pt x="52" y="15"/>
                      <a:pt x="12" y="18"/>
                      <a:pt x="6" y="16"/>
                    </a:cubicBezTo>
                    <a:cubicBezTo>
                      <a:pt x="0" y="14"/>
                      <a:pt x="0" y="5"/>
                      <a:pt x="2" y="4"/>
                    </a:cubicBezTo>
                    <a:cubicBezTo>
                      <a:pt x="4" y="4"/>
                      <a:pt x="46" y="0"/>
                      <a:pt x="46" y="0"/>
                    </a:cubicBezTo>
                    <a:close/>
                  </a:path>
                </a:pathLst>
              </a:custGeom>
              <a:solidFill>
                <a:srgbClr val="B22F3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915" name="Freeform 388"/>
              <p:cNvSpPr/>
              <p:nvPr/>
            </p:nvSpPr>
            <p:spPr bwMode="auto">
              <a:xfrm>
                <a:off x="7972426" y="5173663"/>
                <a:ext cx="280988" cy="398462"/>
              </a:xfrm>
              <a:custGeom>
                <a:gdLst>
                  <a:gd name="T0" fmla="*/ 13 w 117"/>
                  <a:gd name="T1" fmla="*/ 0 h 167"/>
                  <a:gd name="T2" fmla="*/ 76 w 117"/>
                  <a:gd name="T3" fmla="*/ 130 h 167"/>
                  <a:gd name="T4" fmla="*/ 112 w 117"/>
                  <a:gd name="T5" fmla="*/ 155 h 167"/>
                  <a:gd name="T6" fmla="*/ 104 w 117"/>
                  <a:gd name="T7" fmla="*/ 166 h 167"/>
                  <a:gd name="T8" fmla="*/ 56 w 117"/>
                  <a:gd name="T9" fmla="*/ 161 h 167"/>
                  <a:gd name="T10" fmla="*/ 60 w 117"/>
                  <a:gd name="T11" fmla="*/ 130 h 167"/>
                  <a:gd name="T12" fmla="*/ 0 w 117"/>
                  <a:gd name="T13" fmla="*/ 5 h 167"/>
                  <a:gd name="T14" fmla="*/ 13 w 117"/>
                  <a:gd name="T15" fmla="*/ 0 h 16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17" h="167">
                    <a:moveTo>
                      <a:pt x="13" y="0"/>
                    </a:moveTo>
                    <a:cubicBezTo>
                      <a:pt x="13" y="0"/>
                      <a:pt x="71" y="124"/>
                      <a:pt x="76" y="130"/>
                    </a:cubicBezTo>
                    <a:cubicBezTo>
                      <a:pt x="82" y="137"/>
                      <a:pt x="110" y="150"/>
                      <a:pt x="112" y="155"/>
                    </a:cubicBezTo>
                    <a:cubicBezTo>
                      <a:pt x="114" y="160"/>
                      <a:pt x="117" y="165"/>
                      <a:pt x="104" y="166"/>
                    </a:cubicBezTo>
                    <a:cubicBezTo>
                      <a:pt x="91" y="166"/>
                      <a:pt x="58" y="167"/>
                      <a:pt x="56" y="161"/>
                    </a:cubicBezTo>
                    <a:cubicBezTo>
                      <a:pt x="55" y="155"/>
                      <a:pt x="60" y="138"/>
                      <a:pt x="60" y="130"/>
                    </a:cubicBezTo>
                    <a:cubicBezTo>
                      <a:pt x="60" y="122"/>
                      <a:pt x="0" y="5"/>
                      <a:pt x="0" y="5"/>
                    </a:cubicBez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FBCA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916" name="Freeform 389"/>
              <p:cNvSpPr/>
              <p:nvPr/>
            </p:nvSpPr>
            <p:spPr bwMode="auto">
              <a:xfrm>
                <a:off x="8112126" y="5508625"/>
                <a:ext cx="100013" cy="68262"/>
              </a:xfrm>
              <a:custGeom>
                <a:gdLst>
                  <a:gd name="T0" fmla="*/ 42 w 42"/>
                  <a:gd name="T1" fmla="*/ 6 h 29"/>
                  <a:gd name="T2" fmla="*/ 32 w 42"/>
                  <a:gd name="T3" fmla="*/ 26 h 29"/>
                  <a:gd name="T4" fmla="*/ 30 w 42"/>
                  <a:gd name="T5" fmla="*/ 29 h 29"/>
                  <a:gd name="T6" fmla="*/ 27 w 42"/>
                  <a:gd name="T7" fmla="*/ 26 h 29"/>
                  <a:gd name="T8" fmla="*/ 14 w 42"/>
                  <a:gd name="T9" fmla="*/ 10 h 29"/>
                  <a:gd name="T10" fmla="*/ 0 w 42"/>
                  <a:gd name="T11" fmla="*/ 7 h 29"/>
                  <a:gd name="T12" fmla="*/ 1 w 42"/>
                  <a:gd name="T13" fmla="*/ 1 h 29"/>
                  <a:gd name="T14" fmla="*/ 22 w 42"/>
                  <a:gd name="T15" fmla="*/ 10 h 29"/>
                  <a:gd name="T16" fmla="*/ 33 w 42"/>
                  <a:gd name="T17" fmla="*/ 0 h 29"/>
                  <a:gd name="T18" fmla="*/ 42 w 42"/>
                  <a:gd name="T19" fmla="*/ 6 h 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42" h="28">
                    <a:moveTo>
                      <a:pt x="42" y="6"/>
                    </a:moveTo>
                    <a:cubicBezTo>
                      <a:pt x="42" y="6"/>
                      <a:pt x="25" y="2"/>
                      <a:pt x="32" y="26"/>
                    </a:cubicBezTo>
                    <a:cubicBezTo>
                      <a:pt x="30" y="29"/>
                      <a:pt x="30" y="29"/>
                      <a:pt x="30" y="29"/>
                    </a:cubicBezTo>
                    <a:cubicBezTo>
                      <a:pt x="27" y="26"/>
                      <a:pt x="27" y="26"/>
                      <a:pt x="27" y="26"/>
                    </a:cubicBezTo>
                    <a:cubicBezTo>
                      <a:pt x="27" y="26"/>
                      <a:pt x="23" y="17"/>
                      <a:pt x="14" y="10"/>
                    </a:cubicBezTo>
                    <a:cubicBezTo>
                      <a:pt x="4" y="4"/>
                      <a:pt x="0" y="7"/>
                      <a:pt x="0" y="7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4" y="1"/>
                      <a:pt x="22" y="10"/>
                    </a:cubicBezTo>
                    <a:cubicBezTo>
                      <a:pt x="22" y="10"/>
                      <a:pt x="24" y="1"/>
                      <a:pt x="33" y="0"/>
                    </a:cubicBezTo>
                    <a:lnTo>
                      <a:pt x="42" y="6"/>
                    </a:lnTo>
                    <a:close/>
                  </a:path>
                </a:pathLst>
              </a:custGeom>
              <a:solidFill>
                <a:srgbClr val="B22F3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917" name="Freeform 390"/>
              <p:cNvSpPr/>
              <p:nvPr/>
            </p:nvSpPr>
            <p:spPr bwMode="auto">
              <a:xfrm>
                <a:off x="7764463" y="5551488"/>
                <a:ext cx="179388" cy="38100"/>
              </a:xfrm>
              <a:custGeom>
                <a:gdLst>
                  <a:gd name="T0" fmla="*/ 2 w 75"/>
                  <a:gd name="T1" fmla="*/ 4 h 16"/>
                  <a:gd name="T2" fmla="*/ 19 w 75"/>
                  <a:gd name="T3" fmla="*/ 4 h 16"/>
                  <a:gd name="T4" fmla="*/ 75 w 75"/>
                  <a:gd name="T5" fmla="*/ 8 h 16"/>
                  <a:gd name="T6" fmla="*/ 75 w 75"/>
                  <a:gd name="T7" fmla="*/ 16 h 16"/>
                  <a:gd name="T8" fmla="*/ 2 w 75"/>
                  <a:gd name="T9" fmla="*/ 15 h 16"/>
                  <a:gd name="T10" fmla="*/ 2 w 75"/>
                  <a:gd name="T11" fmla="*/ 4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75" h="16">
                    <a:moveTo>
                      <a:pt x="2" y="4"/>
                    </a:moveTo>
                    <a:cubicBezTo>
                      <a:pt x="6" y="0"/>
                      <a:pt x="15" y="2"/>
                      <a:pt x="19" y="4"/>
                    </a:cubicBezTo>
                    <a:cubicBezTo>
                      <a:pt x="30" y="7"/>
                      <a:pt x="47" y="9"/>
                      <a:pt x="75" y="8"/>
                    </a:cubicBezTo>
                    <a:cubicBezTo>
                      <a:pt x="75" y="11"/>
                      <a:pt x="75" y="13"/>
                      <a:pt x="75" y="16"/>
                    </a:cubicBezTo>
                    <a:cubicBezTo>
                      <a:pt x="51" y="16"/>
                      <a:pt x="26" y="16"/>
                      <a:pt x="2" y="15"/>
                    </a:cubicBezTo>
                    <a:cubicBezTo>
                      <a:pt x="1" y="12"/>
                      <a:pt x="0" y="7"/>
                      <a:pt x="2" y="4"/>
                    </a:cubicBezTo>
                    <a:close/>
                  </a:path>
                </a:pathLst>
              </a:custGeom>
              <a:solidFill>
                <a:srgbClr val="B22F3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918" name="Freeform 391"/>
              <p:cNvSpPr/>
              <p:nvPr/>
            </p:nvSpPr>
            <p:spPr bwMode="auto">
              <a:xfrm>
                <a:off x="7770813" y="5245100"/>
                <a:ext cx="166688" cy="327025"/>
              </a:xfrm>
              <a:custGeom>
                <a:gdLst>
                  <a:gd name="T0" fmla="*/ 19 w 69"/>
                  <a:gd name="T1" fmla="*/ 4 h 137"/>
                  <a:gd name="T2" fmla="*/ 37 w 69"/>
                  <a:gd name="T3" fmla="*/ 65 h 137"/>
                  <a:gd name="T4" fmla="*/ 9 w 69"/>
                  <a:gd name="T5" fmla="*/ 118 h 137"/>
                  <a:gd name="T6" fmla="*/ 0 w 69"/>
                  <a:gd name="T7" fmla="*/ 129 h 137"/>
                  <a:gd name="T8" fmla="*/ 0 w 69"/>
                  <a:gd name="T9" fmla="*/ 132 h 137"/>
                  <a:gd name="T10" fmla="*/ 4 w 69"/>
                  <a:gd name="T11" fmla="*/ 136 h 137"/>
                  <a:gd name="T12" fmla="*/ 49 w 69"/>
                  <a:gd name="T13" fmla="*/ 137 h 137"/>
                  <a:gd name="T14" fmla="*/ 68 w 69"/>
                  <a:gd name="T15" fmla="*/ 136 h 137"/>
                  <a:gd name="T16" fmla="*/ 66 w 69"/>
                  <a:gd name="T17" fmla="*/ 127 h 137"/>
                  <a:gd name="T18" fmla="*/ 55 w 69"/>
                  <a:gd name="T19" fmla="*/ 126 h 137"/>
                  <a:gd name="T20" fmla="*/ 46 w 69"/>
                  <a:gd name="T21" fmla="*/ 125 h 137"/>
                  <a:gd name="T22" fmla="*/ 26 w 69"/>
                  <a:gd name="T23" fmla="*/ 118 h 137"/>
                  <a:gd name="T24" fmla="*/ 26 w 69"/>
                  <a:gd name="T25" fmla="*/ 112 h 137"/>
                  <a:gd name="T26" fmla="*/ 51 w 69"/>
                  <a:gd name="T27" fmla="*/ 65 h 137"/>
                  <a:gd name="T28" fmla="*/ 52 w 69"/>
                  <a:gd name="T29" fmla="*/ 61 h 137"/>
                  <a:gd name="T30" fmla="*/ 32 w 69"/>
                  <a:gd name="T31" fmla="*/ 0 h 137"/>
                  <a:gd name="T32" fmla="*/ 19 w 69"/>
                  <a:gd name="T33" fmla="*/ 4 h 1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69" h="137">
                    <a:moveTo>
                      <a:pt x="19" y="4"/>
                    </a:moveTo>
                    <a:cubicBezTo>
                      <a:pt x="37" y="65"/>
                      <a:pt x="37" y="65"/>
                      <a:pt x="37" y="65"/>
                    </a:cubicBezTo>
                    <a:cubicBezTo>
                      <a:pt x="9" y="118"/>
                      <a:pt x="9" y="118"/>
                      <a:pt x="9" y="118"/>
                    </a:cubicBezTo>
                    <a:cubicBezTo>
                      <a:pt x="0" y="129"/>
                      <a:pt x="0" y="129"/>
                      <a:pt x="0" y="129"/>
                    </a:cubicBezTo>
                    <a:cubicBezTo>
                      <a:pt x="0" y="132"/>
                      <a:pt x="0" y="132"/>
                      <a:pt x="0" y="132"/>
                    </a:cubicBezTo>
                    <a:cubicBezTo>
                      <a:pt x="4" y="136"/>
                      <a:pt x="4" y="136"/>
                      <a:pt x="4" y="136"/>
                    </a:cubicBezTo>
                    <a:cubicBezTo>
                      <a:pt x="19" y="136"/>
                      <a:pt x="34" y="137"/>
                      <a:pt x="49" y="137"/>
                    </a:cubicBezTo>
                    <a:cubicBezTo>
                      <a:pt x="55" y="137"/>
                      <a:pt x="62" y="136"/>
                      <a:pt x="68" y="136"/>
                    </a:cubicBezTo>
                    <a:cubicBezTo>
                      <a:pt x="69" y="130"/>
                      <a:pt x="68" y="128"/>
                      <a:pt x="66" y="127"/>
                    </a:cubicBezTo>
                    <a:cubicBezTo>
                      <a:pt x="65" y="125"/>
                      <a:pt x="62" y="126"/>
                      <a:pt x="55" y="126"/>
                    </a:cubicBezTo>
                    <a:cubicBezTo>
                      <a:pt x="53" y="126"/>
                      <a:pt x="50" y="125"/>
                      <a:pt x="46" y="125"/>
                    </a:cubicBezTo>
                    <a:cubicBezTo>
                      <a:pt x="37" y="124"/>
                      <a:pt x="28" y="123"/>
                      <a:pt x="26" y="118"/>
                    </a:cubicBezTo>
                    <a:cubicBezTo>
                      <a:pt x="26" y="117"/>
                      <a:pt x="25" y="115"/>
                      <a:pt x="26" y="112"/>
                    </a:cubicBezTo>
                    <a:cubicBezTo>
                      <a:pt x="35" y="96"/>
                      <a:pt x="43" y="80"/>
                      <a:pt x="51" y="65"/>
                    </a:cubicBezTo>
                    <a:cubicBezTo>
                      <a:pt x="52" y="61"/>
                      <a:pt x="52" y="61"/>
                      <a:pt x="52" y="61"/>
                    </a:cubicBezTo>
                    <a:cubicBezTo>
                      <a:pt x="32" y="0"/>
                      <a:pt x="32" y="0"/>
                      <a:pt x="32" y="0"/>
                    </a:cubicBezTo>
                    <a:lnTo>
                      <a:pt x="19" y="4"/>
                    </a:lnTo>
                    <a:close/>
                  </a:path>
                </a:pathLst>
              </a:custGeom>
              <a:solidFill>
                <a:srgbClr val="FBCA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919" name="Freeform 392"/>
              <p:cNvSpPr/>
              <p:nvPr/>
            </p:nvSpPr>
            <p:spPr bwMode="auto">
              <a:xfrm>
                <a:off x="7864476" y="4375150"/>
                <a:ext cx="144463" cy="152400"/>
              </a:xfrm>
              <a:custGeom>
                <a:gdLst>
                  <a:gd name="T0" fmla="*/ 41 w 60"/>
                  <a:gd name="T1" fmla="*/ 64 h 64"/>
                  <a:gd name="T2" fmla="*/ 38 w 60"/>
                  <a:gd name="T3" fmla="*/ 61 h 64"/>
                  <a:gd name="T4" fmla="*/ 8 w 60"/>
                  <a:gd name="T5" fmla="*/ 31 h 64"/>
                  <a:gd name="T6" fmla="*/ 8 w 60"/>
                  <a:gd name="T7" fmla="*/ 12 h 64"/>
                  <a:gd name="T8" fmla="*/ 29 w 60"/>
                  <a:gd name="T9" fmla="*/ 9 h 64"/>
                  <a:gd name="T10" fmla="*/ 60 w 60"/>
                  <a:gd name="T11" fmla="*/ 39 h 64"/>
                  <a:gd name="T12" fmla="*/ 41 w 60"/>
                  <a:gd name="T13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60" h="64">
                    <a:moveTo>
                      <a:pt x="41" y="64"/>
                    </a:moveTo>
                    <a:cubicBezTo>
                      <a:pt x="38" y="61"/>
                      <a:pt x="38" y="61"/>
                      <a:pt x="38" y="61"/>
                    </a:cubicBezTo>
                    <a:cubicBezTo>
                      <a:pt x="8" y="31"/>
                      <a:pt x="8" y="31"/>
                      <a:pt x="8" y="31"/>
                    </a:cubicBezTo>
                    <a:cubicBezTo>
                      <a:pt x="8" y="31"/>
                      <a:pt x="0" y="22"/>
                      <a:pt x="8" y="12"/>
                    </a:cubicBezTo>
                    <a:cubicBezTo>
                      <a:pt x="17" y="0"/>
                      <a:pt x="29" y="9"/>
                      <a:pt x="29" y="9"/>
                    </a:cubicBezTo>
                    <a:cubicBezTo>
                      <a:pt x="60" y="39"/>
                      <a:pt x="60" y="39"/>
                      <a:pt x="60" y="39"/>
                    </a:cubicBezTo>
                    <a:lnTo>
                      <a:pt x="41" y="64"/>
                    </a:lnTo>
                    <a:close/>
                  </a:path>
                </a:pathLst>
              </a:custGeom>
              <a:solidFill>
                <a:srgbClr val="FBCA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920" name="Freeform 393"/>
              <p:cNvSpPr/>
              <p:nvPr/>
            </p:nvSpPr>
            <p:spPr bwMode="auto">
              <a:xfrm>
                <a:off x="7864476" y="4375150"/>
                <a:ext cx="82550" cy="101600"/>
              </a:xfrm>
              <a:custGeom>
                <a:gdLst>
                  <a:gd name="T0" fmla="*/ 33 w 34"/>
                  <a:gd name="T1" fmla="*/ 25 h 43"/>
                  <a:gd name="T2" fmla="*/ 29 w 34"/>
                  <a:gd name="T3" fmla="*/ 9 h 43"/>
                  <a:gd name="T4" fmla="*/ 29 w 34"/>
                  <a:gd name="T5" fmla="*/ 9 h 43"/>
                  <a:gd name="T6" fmla="*/ 8 w 34"/>
                  <a:gd name="T7" fmla="*/ 12 h 43"/>
                  <a:gd name="T8" fmla="*/ 8 w 34"/>
                  <a:gd name="T9" fmla="*/ 31 h 43"/>
                  <a:gd name="T10" fmla="*/ 20 w 34"/>
                  <a:gd name="T11" fmla="*/ 43 h 43"/>
                  <a:gd name="T12" fmla="*/ 33 w 34"/>
                  <a:gd name="T13" fmla="*/ 25 h 4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4" h="43">
                    <a:moveTo>
                      <a:pt x="33" y="25"/>
                    </a:moveTo>
                    <a:cubicBezTo>
                      <a:pt x="31" y="19"/>
                      <a:pt x="30" y="15"/>
                      <a:pt x="29" y="9"/>
                    </a:cubicBezTo>
                    <a:cubicBezTo>
                      <a:pt x="29" y="9"/>
                      <a:pt x="29" y="9"/>
                      <a:pt x="29" y="9"/>
                    </a:cubicBezTo>
                    <a:cubicBezTo>
                      <a:pt x="29" y="9"/>
                      <a:pt x="17" y="0"/>
                      <a:pt x="8" y="12"/>
                    </a:cubicBezTo>
                    <a:cubicBezTo>
                      <a:pt x="0" y="22"/>
                      <a:pt x="8" y="31"/>
                      <a:pt x="8" y="31"/>
                    </a:cubicBezTo>
                    <a:cubicBezTo>
                      <a:pt x="20" y="43"/>
                      <a:pt x="20" y="43"/>
                      <a:pt x="20" y="43"/>
                    </a:cubicBezTo>
                    <a:cubicBezTo>
                      <a:pt x="28" y="40"/>
                      <a:pt x="34" y="35"/>
                      <a:pt x="33" y="25"/>
                    </a:cubicBezTo>
                    <a:close/>
                  </a:path>
                </a:pathLst>
              </a:custGeom>
              <a:solidFill>
                <a:srgbClr val="EAB8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921" name="Freeform 394"/>
              <p:cNvSpPr/>
              <p:nvPr/>
            </p:nvSpPr>
            <p:spPr bwMode="auto">
              <a:xfrm>
                <a:off x="7735888" y="4979988"/>
                <a:ext cx="333375" cy="293687"/>
              </a:xfrm>
              <a:custGeom>
                <a:gdLst>
                  <a:gd name="T0" fmla="*/ 15 w 210"/>
                  <a:gd name="T1" fmla="*/ 25 h 185"/>
                  <a:gd name="T2" fmla="*/ 0 w 210"/>
                  <a:gd name="T3" fmla="*/ 42 h 185"/>
                  <a:gd name="T4" fmla="*/ 24 w 210"/>
                  <a:gd name="T5" fmla="*/ 185 h 185"/>
                  <a:gd name="T6" fmla="*/ 102 w 210"/>
                  <a:gd name="T7" fmla="*/ 175 h 185"/>
                  <a:gd name="T8" fmla="*/ 87 w 210"/>
                  <a:gd name="T9" fmla="*/ 75 h 185"/>
                  <a:gd name="T10" fmla="*/ 101 w 210"/>
                  <a:gd name="T11" fmla="*/ 71 h 185"/>
                  <a:gd name="T12" fmla="*/ 133 w 210"/>
                  <a:gd name="T13" fmla="*/ 169 h 185"/>
                  <a:gd name="T14" fmla="*/ 210 w 210"/>
                  <a:gd name="T15" fmla="*/ 147 h 185"/>
                  <a:gd name="T16" fmla="*/ 166 w 210"/>
                  <a:gd name="T17" fmla="*/ 6 h 185"/>
                  <a:gd name="T18" fmla="*/ 152 w 210"/>
                  <a:gd name="T19" fmla="*/ 0 h 185"/>
                  <a:gd name="T20" fmla="*/ 15 w 210"/>
                  <a:gd name="T21" fmla="*/ 25 h 1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10" h="185">
                    <a:moveTo>
                      <a:pt x="15" y="25"/>
                    </a:moveTo>
                    <a:lnTo>
                      <a:pt x="0" y="42"/>
                    </a:lnTo>
                    <a:lnTo>
                      <a:pt x="24" y="185"/>
                    </a:lnTo>
                    <a:lnTo>
                      <a:pt x="102" y="175"/>
                    </a:lnTo>
                    <a:lnTo>
                      <a:pt x="87" y="75"/>
                    </a:lnTo>
                    <a:lnTo>
                      <a:pt x="101" y="71"/>
                    </a:lnTo>
                    <a:lnTo>
                      <a:pt x="133" y="169"/>
                    </a:lnTo>
                    <a:lnTo>
                      <a:pt x="210" y="147"/>
                    </a:lnTo>
                    <a:lnTo>
                      <a:pt x="166" y="6"/>
                    </a:lnTo>
                    <a:lnTo>
                      <a:pt x="152" y="0"/>
                    </a:lnTo>
                    <a:lnTo>
                      <a:pt x="15" y="25"/>
                    </a:lnTo>
                    <a:close/>
                  </a:path>
                </a:pathLst>
              </a:custGeom>
              <a:solidFill>
                <a:srgbClr val="30292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922" name="Freeform 395"/>
              <p:cNvSpPr/>
              <p:nvPr/>
            </p:nvSpPr>
            <p:spPr bwMode="auto">
              <a:xfrm>
                <a:off x="7900988" y="4437063"/>
                <a:ext cx="263525" cy="292100"/>
              </a:xfrm>
              <a:custGeom>
                <a:gdLst>
                  <a:gd name="T0" fmla="*/ 0 w 110"/>
                  <a:gd name="T1" fmla="*/ 95 h 122"/>
                  <a:gd name="T2" fmla="*/ 12 w 110"/>
                  <a:gd name="T3" fmla="*/ 87 h 122"/>
                  <a:gd name="T4" fmla="*/ 55 w 110"/>
                  <a:gd name="T5" fmla="*/ 76 h 122"/>
                  <a:gd name="T6" fmla="*/ 52 w 110"/>
                  <a:gd name="T7" fmla="*/ 62 h 122"/>
                  <a:gd name="T8" fmla="*/ 15 w 110"/>
                  <a:gd name="T9" fmla="*/ 28 h 122"/>
                  <a:gd name="T10" fmla="*/ 37 w 110"/>
                  <a:gd name="T11" fmla="*/ 0 h 122"/>
                  <a:gd name="T12" fmla="*/ 91 w 110"/>
                  <a:gd name="T13" fmla="*/ 55 h 122"/>
                  <a:gd name="T14" fmla="*/ 91 w 110"/>
                  <a:gd name="T15" fmla="*/ 97 h 122"/>
                  <a:gd name="T16" fmla="*/ 6 w 110"/>
                  <a:gd name="T17" fmla="*/ 122 h 122"/>
                  <a:gd name="T18" fmla="*/ 0 w 110"/>
                  <a:gd name="T19" fmla="*/ 95 h 1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110" h="122">
                    <a:moveTo>
                      <a:pt x="0" y="95"/>
                    </a:moveTo>
                    <a:cubicBezTo>
                      <a:pt x="12" y="87"/>
                      <a:pt x="12" y="87"/>
                      <a:pt x="12" y="87"/>
                    </a:cubicBezTo>
                    <a:cubicBezTo>
                      <a:pt x="12" y="87"/>
                      <a:pt x="48" y="81"/>
                      <a:pt x="55" y="76"/>
                    </a:cubicBezTo>
                    <a:cubicBezTo>
                      <a:pt x="61" y="72"/>
                      <a:pt x="57" y="67"/>
                      <a:pt x="52" y="62"/>
                    </a:cubicBezTo>
                    <a:cubicBezTo>
                      <a:pt x="46" y="58"/>
                      <a:pt x="15" y="28"/>
                      <a:pt x="15" y="28"/>
                    </a:cubicBezTo>
                    <a:cubicBezTo>
                      <a:pt x="37" y="0"/>
                      <a:pt x="37" y="0"/>
                      <a:pt x="37" y="0"/>
                    </a:cubicBezTo>
                    <a:cubicBezTo>
                      <a:pt x="37" y="0"/>
                      <a:pt x="81" y="43"/>
                      <a:pt x="91" y="55"/>
                    </a:cubicBezTo>
                    <a:cubicBezTo>
                      <a:pt x="101" y="66"/>
                      <a:pt x="110" y="81"/>
                      <a:pt x="91" y="97"/>
                    </a:cubicBezTo>
                    <a:cubicBezTo>
                      <a:pt x="78" y="108"/>
                      <a:pt x="6" y="122"/>
                      <a:pt x="6" y="122"/>
                    </a:cubicBezTo>
                    <a:lnTo>
                      <a:pt x="0" y="95"/>
                    </a:lnTo>
                    <a:close/>
                  </a:path>
                </a:pathLst>
              </a:custGeom>
              <a:solidFill>
                <a:srgbClr val="EB62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923" name="Freeform 396"/>
              <p:cNvSpPr/>
              <p:nvPr/>
            </p:nvSpPr>
            <p:spPr bwMode="auto">
              <a:xfrm>
                <a:off x="7632701" y="4984750"/>
                <a:ext cx="76200" cy="85725"/>
              </a:xfrm>
              <a:custGeom>
                <a:gdLst>
                  <a:gd name="T0" fmla="*/ 32 w 32"/>
                  <a:gd name="T1" fmla="*/ 0 h 36"/>
                  <a:gd name="T2" fmla="*/ 32 w 32"/>
                  <a:gd name="T3" fmla="*/ 5 h 36"/>
                  <a:gd name="T4" fmla="*/ 31 w 32"/>
                  <a:gd name="T5" fmla="*/ 23 h 36"/>
                  <a:gd name="T6" fmla="*/ 17 w 32"/>
                  <a:gd name="T7" fmla="*/ 36 h 36"/>
                  <a:gd name="T8" fmla="*/ 1 w 32"/>
                  <a:gd name="T9" fmla="*/ 22 h 36"/>
                  <a:gd name="T10" fmla="*/ 0 w 32"/>
                  <a:gd name="T11" fmla="*/ 3 h 36"/>
                  <a:gd name="T12" fmla="*/ 32 w 32"/>
                  <a:gd name="T13" fmla="*/ 0 h 3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2" h="36">
                    <a:moveTo>
                      <a:pt x="32" y="0"/>
                    </a:moveTo>
                    <a:cubicBezTo>
                      <a:pt x="32" y="5"/>
                      <a:pt x="32" y="5"/>
                      <a:pt x="32" y="5"/>
                    </a:cubicBezTo>
                    <a:cubicBezTo>
                      <a:pt x="31" y="23"/>
                      <a:pt x="31" y="23"/>
                      <a:pt x="31" y="23"/>
                    </a:cubicBezTo>
                    <a:cubicBezTo>
                      <a:pt x="31" y="23"/>
                      <a:pt x="29" y="35"/>
                      <a:pt x="17" y="36"/>
                    </a:cubicBezTo>
                    <a:cubicBezTo>
                      <a:pt x="2" y="36"/>
                      <a:pt x="1" y="22"/>
                      <a:pt x="1" y="22"/>
                    </a:cubicBezTo>
                    <a:cubicBezTo>
                      <a:pt x="0" y="3"/>
                      <a:pt x="0" y="3"/>
                      <a:pt x="0" y="3"/>
                    </a:cubicBezTo>
                    <a:lnTo>
                      <a:pt x="32" y="0"/>
                    </a:lnTo>
                    <a:close/>
                  </a:path>
                </a:pathLst>
              </a:custGeom>
              <a:solidFill>
                <a:srgbClr val="FBCA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924" name="Freeform 397"/>
              <p:cNvSpPr/>
              <p:nvPr/>
            </p:nvSpPr>
            <p:spPr bwMode="auto">
              <a:xfrm>
                <a:off x="7627938" y="4697413"/>
                <a:ext cx="84138" cy="307975"/>
              </a:xfrm>
              <a:custGeom>
                <a:gdLst>
                  <a:gd name="T0" fmla="*/ 29 w 35"/>
                  <a:gd name="T1" fmla="*/ 19 h 129"/>
                  <a:gd name="T2" fmla="*/ 20 w 35"/>
                  <a:gd name="T3" fmla="*/ 0 h 129"/>
                  <a:gd name="T4" fmla="*/ 5 w 35"/>
                  <a:gd name="T5" fmla="*/ 8 h 129"/>
                  <a:gd name="T6" fmla="*/ 0 w 35"/>
                  <a:gd name="T7" fmla="*/ 127 h 129"/>
                  <a:gd name="T8" fmla="*/ 35 w 35"/>
                  <a:gd name="T9" fmla="*/ 129 h 129"/>
                  <a:gd name="T10" fmla="*/ 29 w 35"/>
                  <a:gd name="T11" fmla="*/ 19 h 12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5" h="129">
                    <a:moveTo>
                      <a:pt x="29" y="19"/>
                    </a:moveTo>
                    <a:cubicBezTo>
                      <a:pt x="20" y="0"/>
                      <a:pt x="20" y="0"/>
                      <a:pt x="20" y="0"/>
                    </a:cubicBezTo>
                    <a:cubicBezTo>
                      <a:pt x="20" y="0"/>
                      <a:pt x="7" y="2"/>
                      <a:pt x="5" y="8"/>
                    </a:cubicBezTo>
                    <a:cubicBezTo>
                      <a:pt x="2" y="14"/>
                      <a:pt x="0" y="127"/>
                      <a:pt x="0" y="127"/>
                    </a:cubicBezTo>
                    <a:cubicBezTo>
                      <a:pt x="35" y="129"/>
                      <a:pt x="35" y="129"/>
                      <a:pt x="35" y="129"/>
                    </a:cubicBezTo>
                    <a:lnTo>
                      <a:pt x="29" y="19"/>
                    </a:lnTo>
                    <a:close/>
                  </a:path>
                </a:pathLst>
              </a:custGeom>
              <a:solidFill>
                <a:srgbClr val="EB62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925" name="Freeform 398"/>
              <p:cNvSpPr/>
              <p:nvPr/>
            </p:nvSpPr>
            <p:spPr bwMode="auto">
              <a:xfrm>
                <a:off x="7667626" y="4786313"/>
                <a:ext cx="44450" cy="219075"/>
              </a:xfrm>
              <a:custGeom>
                <a:gdLst>
                  <a:gd name="T0" fmla="*/ 1 w 18"/>
                  <a:gd name="T1" fmla="*/ 17 h 92"/>
                  <a:gd name="T2" fmla="*/ 1 w 18"/>
                  <a:gd name="T3" fmla="*/ 43 h 92"/>
                  <a:gd name="T4" fmla="*/ 3 w 18"/>
                  <a:gd name="T5" fmla="*/ 91 h 92"/>
                  <a:gd name="T6" fmla="*/ 18 w 18"/>
                  <a:gd name="T7" fmla="*/ 92 h 92"/>
                  <a:gd name="T8" fmla="*/ 13 w 18"/>
                  <a:gd name="T9" fmla="*/ 0 h 92"/>
                  <a:gd name="T10" fmla="*/ 1 w 18"/>
                  <a:gd name="T11" fmla="*/ 17 h 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18" h="92">
                    <a:moveTo>
                      <a:pt x="1" y="17"/>
                    </a:moveTo>
                    <a:cubicBezTo>
                      <a:pt x="0" y="26"/>
                      <a:pt x="0" y="34"/>
                      <a:pt x="1" y="43"/>
                    </a:cubicBezTo>
                    <a:cubicBezTo>
                      <a:pt x="2" y="59"/>
                      <a:pt x="1" y="75"/>
                      <a:pt x="3" y="91"/>
                    </a:cubicBezTo>
                    <a:cubicBezTo>
                      <a:pt x="18" y="92"/>
                      <a:pt x="18" y="92"/>
                      <a:pt x="18" y="92"/>
                    </a:cubicBezTo>
                    <a:cubicBezTo>
                      <a:pt x="13" y="0"/>
                      <a:pt x="13" y="0"/>
                      <a:pt x="13" y="0"/>
                    </a:cubicBezTo>
                    <a:cubicBezTo>
                      <a:pt x="7" y="5"/>
                      <a:pt x="2" y="10"/>
                      <a:pt x="1" y="17"/>
                    </a:cubicBezTo>
                    <a:close/>
                  </a:path>
                </a:pathLst>
              </a:custGeom>
              <a:solidFill>
                <a:srgbClr val="E25A3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926" name="Freeform 399"/>
              <p:cNvSpPr/>
              <p:nvPr/>
            </p:nvSpPr>
            <p:spPr bwMode="auto">
              <a:xfrm>
                <a:off x="7634288" y="4697413"/>
                <a:ext cx="68263" cy="146050"/>
              </a:xfrm>
              <a:custGeom>
                <a:gdLst>
                  <a:gd name="T0" fmla="*/ 28 w 28"/>
                  <a:gd name="T1" fmla="*/ 61 h 61"/>
                  <a:gd name="T2" fmla="*/ 26 w 28"/>
                  <a:gd name="T3" fmla="*/ 19 h 61"/>
                  <a:gd name="T4" fmla="*/ 17 w 28"/>
                  <a:gd name="T5" fmla="*/ 0 h 61"/>
                  <a:gd name="T6" fmla="*/ 2 w 28"/>
                  <a:gd name="T7" fmla="*/ 8 h 61"/>
                  <a:gd name="T8" fmla="*/ 0 w 28"/>
                  <a:gd name="T9" fmla="*/ 25 h 61"/>
                  <a:gd name="T10" fmla="*/ 28 w 28"/>
                  <a:gd name="T11" fmla="*/ 61 h 6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8" h="61">
                    <a:moveTo>
                      <a:pt x="28" y="61"/>
                    </a:moveTo>
                    <a:cubicBezTo>
                      <a:pt x="26" y="19"/>
                      <a:pt x="26" y="19"/>
                      <a:pt x="26" y="19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17" y="0"/>
                      <a:pt x="4" y="2"/>
                      <a:pt x="2" y="8"/>
                    </a:cubicBezTo>
                    <a:cubicBezTo>
                      <a:pt x="1" y="9"/>
                      <a:pt x="1" y="16"/>
                      <a:pt x="0" y="25"/>
                    </a:cubicBezTo>
                    <a:cubicBezTo>
                      <a:pt x="9" y="38"/>
                      <a:pt x="18" y="50"/>
                      <a:pt x="28" y="61"/>
                    </a:cubicBezTo>
                    <a:close/>
                  </a:path>
                </a:pathLst>
              </a:custGeom>
              <a:solidFill>
                <a:srgbClr val="F1885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927" name="Freeform 400"/>
              <p:cNvSpPr/>
              <p:nvPr/>
            </p:nvSpPr>
            <p:spPr bwMode="auto">
              <a:xfrm>
                <a:off x="7666038" y="4645025"/>
                <a:ext cx="333375" cy="401637"/>
              </a:xfrm>
              <a:custGeom>
                <a:gdLst>
                  <a:gd name="T0" fmla="*/ 0 w 210"/>
                  <a:gd name="T1" fmla="*/ 35 h 253"/>
                  <a:gd name="T2" fmla="*/ 86 w 210"/>
                  <a:gd name="T3" fmla="*/ 9 h 253"/>
                  <a:gd name="T4" fmla="*/ 166 w 210"/>
                  <a:gd name="T5" fmla="*/ 0 h 253"/>
                  <a:gd name="T6" fmla="*/ 210 w 210"/>
                  <a:gd name="T7" fmla="*/ 217 h 253"/>
                  <a:gd name="T8" fmla="*/ 44 w 210"/>
                  <a:gd name="T9" fmla="*/ 253 h 253"/>
                  <a:gd name="T10" fmla="*/ 0 w 210"/>
                  <a:gd name="T11" fmla="*/ 35 h 2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10" h="253">
                    <a:moveTo>
                      <a:pt x="0" y="35"/>
                    </a:moveTo>
                    <a:lnTo>
                      <a:pt x="86" y="9"/>
                    </a:lnTo>
                    <a:lnTo>
                      <a:pt x="166" y="0"/>
                    </a:lnTo>
                    <a:lnTo>
                      <a:pt x="210" y="217"/>
                    </a:lnTo>
                    <a:lnTo>
                      <a:pt x="44" y="253"/>
                    </a:lnTo>
                    <a:lnTo>
                      <a:pt x="0" y="35"/>
                    </a:lnTo>
                    <a:close/>
                  </a:path>
                </a:pathLst>
              </a:custGeom>
              <a:solidFill>
                <a:srgbClr val="EB623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576" name="Freeform 401"/>
              <p:cNvSpPr/>
              <p:nvPr/>
            </p:nvSpPr>
            <p:spPr bwMode="auto">
              <a:xfrm>
                <a:off x="7666038" y="4692650"/>
                <a:ext cx="333375" cy="315912"/>
              </a:xfrm>
              <a:custGeom>
                <a:gdLst>
                  <a:gd name="T0" fmla="*/ 114 w 139"/>
                  <a:gd name="T1" fmla="*/ 101 h 132"/>
                  <a:gd name="T2" fmla="*/ 73 w 139"/>
                  <a:gd name="T3" fmla="*/ 67 h 132"/>
                  <a:gd name="T4" fmla="*/ 31 w 139"/>
                  <a:gd name="T5" fmla="*/ 27 h 132"/>
                  <a:gd name="T6" fmla="*/ 8 w 139"/>
                  <a:gd name="T7" fmla="*/ 0 h 132"/>
                  <a:gd name="T8" fmla="*/ 0 w 139"/>
                  <a:gd name="T9" fmla="*/ 3 h 132"/>
                  <a:gd name="T10" fmla="*/ 10 w 139"/>
                  <a:gd name="T11" fmla="*/ 51 h 132"/>
                  <a:gd name="T12" fmla="*/ 53 w 139"/>
                  <a:gd name="T13" fmla="*/ 87 h 132"/>
                  <a:gd name="T14" fmla="*/ 89 w 139"/>
                  <a:gd name="T15" fmla="*/ 119 h 132"/>
                  <a:gd name="T16" fmla="*/ 103 w 139"/>
                  <a:gd name="T17" fmla="*/ 132 h 132"/>
                  <a:gd name="T18" fmla="*/ 139 w 139"/>
                  <a:gd name="T19" fmla="*/ 124 h 132"/>
                  <a:gd name="T20" fmla="*/ 137 w 139"/>
                  <a:gd name="T21" fmla="*/ 117 h 132"/>
                  <a:gd name="T22" fmla="*/ 114 w 139"/>
                  <a:gd name="T23" fmla="*/ 101 h 1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39" h="132">
                    <a:moveTo>
                      <a:pt x="114" y="101"/>
                    </a:moveTo>
                    <a:cubicBezTo>
                      <a:pt x="100" y="90"/>
                      <a:pt x="86" y="79"/>
                      <a:pt x="73" y="67"/>
                    </a:cubicBezTo>
                    <a:cubicBezTo>
                      <a:pt x="59" y="54"/>
                      <a:pt x="45" y="41"/>
                      <a:pt x="31" y="27"/>
                    </a:cubicBezTo>
                    <a:cubicBezTo>
                      <a:pt x="23" y="18"/>
                      <a:pt x="16" y="8"/>
                      <a:pt x="8" y="0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10" y="51"/>
                      <a:pt x="10" y="51"/>
                      <a:pt x="10" y="51"/>
                    </a:cubicBezTo>
                    <a:cubicBezTo>
                      <a:pt x="24" y="63"/>
                      <a:pt x="38" y="75"/>
                      <a:pt x="53" y="87"/>
                    </a:cubicBezTo>
                    <a:cubicBezTo>
                      <a:pt x="65" y="98"/>
                      <a:pt x="77" y="108"/>
                      <a:pt x="89" y="119"/>
                    </a:cubicBezTo>
                    <a:cubicBezTo>
                      <a:pt x="93" y="123"/>
                      <a:pt x="98" y="127"/>
                      <a:pt x="103" y="132"/>
                    </a:cubicBezTo>
                    <a:cubicBezTo>
                      <a:pt x="139" y="124"/>
                      <a:pt x="139" y="124"/>
                      <a:pt x="139" y="124"/>
                    </a:cubicBezTo>
                    <a:cubicBezTo>
                      <a:pt x="137" y="117"/>
                      <a:pt x="137" y="117"/>
                      <a:pt x="137" y="117"/>
                    </a:cubicBezTo>
                    <a:cubicBezTo>
                      <a:pt x="129" y="112"/>
                      <a:pt x="121" y="106"/>
                      <a:pt x="114" y="101"/>
                    </a:cubicBezTo>
                    <a:close/>
                  </a:path>
                </a:pathLst>
              </a:custGeom>
              <a:solidFill>
                <a:srgbClr val="F1885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577" name="Freeform 402"/>
              <p:cNvSpPr/>
              <p:nvPr/>
            </p:nvSpPr>
            <p:spPr bwMode="auto">
              <a:xfrm>
                <a:off x="7756526" y="4598988"/>
                <a:ext cx="79375" cy="98425"/>
              </a:xfrm>
              <a:custGeom>
                <a:gdLst>
                  <a:gd name="T0" fmla="*/ 0 w 33"/>
                  <a:gd name="T1" fmla="*/ 7 h 41"/>
                  <a:gd name="T2" fmla="*/ 4 w 33"/>
                  <a:gd name="T3" fmla="*/ 31 h 41"/>
                  <a:gd name="T4" fmla="*/ 20 w 33"/>
                  <a:gd name="T5" fmla="*/ 38 h 41"/>
                  <a:gd name="T6" fmla="*/ 30 w 33"/>
                  <a:gd name="T7" fmla="*/ 26 h 41"/>
                  <a:gd name="T8" fmla="*/ 26 w 33"/>
                  <a:gd name="T9" fmla="*/ 0 h 41"/>
                  <a:gd name="T10" fmla="*/ 0 w 33"/>
                  <a:gd name="T11" fmla="*/ 7 h 4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33" h="41">
                    <a:moveTo>
                      <a:pt x="0" y="7"/>
                    </a:moveTo>
                    <a:cubicBezTo>
                      <a:pt x="4" y="31"/>
                      <a:pt x="4" y="31"/>
                      <a:pt x="4" y="31"/>
                    </a:cubicBezTo>
                    <a:cubicBezTo>
                      <a:pt x="4" y="31"/>
                      <a:pt x="6" y="41"/>
                      <a:pt x="20" y="38"/>
                    </a:cubicBezTo>
                    <a:cubicBezTo>
                      <a:pt x="33" y="35"/>
                      <a:pt x="30" y="26"/>
                      <a:pt x="30" y="26"/>
                    </a:cubicBezTo>
                    <a:cubicBezTo>
                      <a:pt x="26" y="0"/>
                      <a:pt x="26" y="0"/>
                      <a:pt x="26" y="0"/>
                    </a:cubicBez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BCA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578" name="Freeform 403"/>
              <p:cNvSpPr/>
              <p:nvPr/>
            </p:nvSpPr>
            <p:spPr bwMode="auto">
              <a:xfrm>
                <a:off x="7756526" y="4598988"/>
                <a:ext cx="65088" cy="38100"/>
              </a:xfrm>
              <a:custGeom>
                <a:gdLst>
                  <a:gd name="T0" fmla="*/ 27 w 27"/>
                  <a:gd name="T1" fmla="*/ 9 h 16"/>
                  <a:gd name="T2" fmla="*/ 26 w 27"/>
                  <a:gd name="T3" fmla="*/ 0 h 16"/>
                  <a:gd name="T4" fmla="*/ 0 w 27"/>
                  <a:gd name="T5" fmla="*/ 7 h 16"/>
                  <a:gd name="T6" fmla="*/ 1 w 27"/>
                  <a:gd name="T7" fmla="*/ 16 h 16"/>
                  <a:gd name="T8" fmla="*/ 27 w 27"/>
                  <a:gd name="T9" fmla="*/ 9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7" h="16">
                    <a:moveTo>
                      <a:pt x="27" y="9"/>
                    </a:moveTo>
                    <a:cubicBezTo>
                      <a:pt x="26" y="0"/>
                      <a:pt x="26" y="0"/>
                      <a:pt x="26" y="0"/>
                    </a:cubicBezTo>
                    <a:cubicBezTo>
                      <a:pt x="0" y="7"/>
                      <a:pt x="0" y="7"/>
                      <a:pt x="0" y="7"/>
                    </a:cubicBezTo>
                    <a:cubicBezTo>
                      <a:pt x="1" y="16"/>
                      <a:pt x="1" y="16"/>
                      <a:pt x="1" y="16"/>
                    </a:cubicBezTo>
                    <a:cubicBezTo>
                      <a:pt x="11" y="16"/>
                      <a:pt x="19" y="13"/>
                      <a:pt x="27" y="9"/>
                    </a:cubicBezTo>
                    <a:close/>
                  </a:path>
                </a:pathLst>
              </a:custGeom>
              <a:solidFill>
                <a:srgbClr val="EAB8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580" name="Freeform 405"/>
              <p:cNvSpPr/>
              <p:nvPr/>
            </p:nvSpPr>
            <p:spPr bwMode="auto">
              <a:xfrm>
                <a:off x="7604126" y="4292600"/>
                <a:ext cx="319088" cy="357187"/>
              </a:xfrm>
              <a:custGeom>
                <a:gdLst>
                  <a:gd name="T0" fmla="*/ 0 w 133"/>
                  <a:gd name="T1" fmla="*/ 50 h 149"/>
                  <a:gd name="T2" fmla="*/ 13 w 133"/>
                  <a:gd name="T3" fmla="*/ 117 h 149"/>
                  <a:gd name="T4" fmla="*/ 70 w 133"/>
                  <a:gd name="T5" fmla="*/ 141 h 149"/>
                  <a:gd name="T6" fmla="*/ 130 w 133"/>
                  <a:gd name="T7" fmla="*/ 90 h 149"/>
                  <a:gd name="T8" fmla="*/ 121 w 133"/>
                  <a:gd name="T9" fmla="*/ 47 h 149"/>
                  <a:gd name="T10" fmla="*/ 94 w 133"/>
                  <a:gd name="T11" fmla="*/ 31 h 149"/>
                  <a:gd name="T12" fmla="*/ 73 w 133"/>
                  <a:gd name="T13" fmla="*/ 17 h 149"/>
                  <a:gd name="T14" fmla="*/ 51 w 133"/>
                  <a:gd name="T15" fmla="*/ 1 h 149"/>
                  <a:gd name="T16" fmla="*/ 34 w 133"/>
                  <a:gd name="T17" fmla="*/ 0 h 149"/>
                  <a:gd name="T18" fmla="*/ 32 w 133"/>
                  <a:gd name="T19" fmla="*/ 20 h 149"/>
                  <a:gd name="T20" fmla="*/ 15 w 133"/>
                  <a:gd name="T21" fmla="*/ 26 h 149"/>
                  <a:gd name="T22" fmla="*/ 0 w 133"/>
                  <a:gd name="T23" fmla="*/ 50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133" h="149">
                    <a:moveTo>
                      <a:pt x="0" y="50"/>
                    </a:moveTo>
                    <a:cubicBezTo>
                      <a:pt x="0" y="50"/>
                      <a:pt x="9" y="108"/>
                      <a:pt x="13" y="117"/>
                    </a:cubicBezTo>
                    <a:cubicBezTo>
                      <a:pt x="18" y="126"/>
                      <a:pt x="31" y="149"/>
                      <a:pt x="70" y="141"/>
                    </a:cubicBezTo>
                    <a:cubicBezTo>
                      <a:pt x="109" y="132"/>
                      <a:pt x="133" y="113"/>
                      <a:pt x="130" y="90"/>
                    </a:cubicBezTo>
                    <a:cubicBezTo>
                      <a:pt x="127" y="66"/>
                      <a:pt x="121" y="47"/>
                      <a:pt x="121" y="47"/>
                    </a:cubicBezTo>
                    <a:cubicBezTo>
                      <a:pt x="121" y="47"/>
                      <a:pt x="99" y="55"/>
                      <a:pt x="94" y="31"/>
                    </a:cubicBezTo>
                    <a:cubicBezTo>
                      <a:pt x="94" y="31"/>
                      <a:pt x="75" y="35"/>
                      <a:pt x="73" y="17"/>
                    </a:cubicBezTo>
                    <a:cubicBezTo>
                      <a:pt x="73" y="17"/>
                      <a:pt x="53" y="23"/>
                      <a:pt x="51" y="1"/>
                    </a:cubicBezTo>
                    <a:cubicBezTo>
                      <a:pt x="34" y="0"/>
                      <a:pt x="34" y="0"/>
                      <a:pt x="34" y="0"/>
                    </a:cubicBezTo>
                    <a:cubicBezTo>
                      <a:pt x="34" y="0"/>
                      <a:pt x="41" y="11"/>
                      <a:pt x="32" y="20"/>
                    </a:cubicBezTo>
                    <a:cubicBezTo>
                      <a:pt x="23" y="29"/>
                      <a:pt x="15" y="26"/>
                      <a:pt x="15" y="26"/>
                    </a:cubicBezTo>
                    <a:cubicBezTo>
                      <a:pt x="15" y="26"/>
                      <a:pt x="21" y="45"/>
                      <a:pt x="0" y="50"/>
                    </a:cubicBezTo>
                    <a:close/>
                  </a:path>
                </a:pathLst>
              </a:custGeom>
              <a:solidFill>
                <a:srgbClr val="FBCA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581" name="Freeform 406"/>
              <p:cNvSpPr/>
              <p:nvPr/>
            </p:nvSpPr>
            <p:spPr bwMode="auto">
              <a:xfrm>
                <a:off x="7570788" y="4457700"/>
                <a:ext cx="76200" cy="77787"/>
              </a:xfrm>
              <a:custGeom>
                <a:gdLst>
                  <a:gd name="T0" fmla="*/ 31 w 32"/>
                  <a:gd name="T1" fmla="*/ 14 h 32"/>
                  <a:gd name="T2" fmla="*/ 19 w 32"/>
                  <a:gd name="T3" fmla="*/ 31 h 32"/>
                  <a:gd name="T4" fmla="*/ 2 w 32"/>
                  <a:gd name="T5" fmla="*/ 19 h 32"/>
                  <a:gd name="T6" fmla="*/ 14 w 32"/>
                  <a:gd name="T7" fmla="*/ 2 h 32"/>
                  <a:gd name="T8" fmla="*/ 31 w 32"/>
                  <a:gd name="T9" fmla="*/ 14 h 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2" h="32">
                    <a:moveTo>
                      <a:pt x="31" y="14"/>
                    </a:moveTo>
                    <a:cubicBezTo>
                      <a:pt x="32" y="21"/>
                      <a:pt x="27" y="29"/>
                      <a:pt x="19" y="31"/>
                    </a:cubicBezTo>
                    <a:cubicBezTo>
                      <a:pt x="11" y="32"/>
                      <a:pt x="4" y="27"/>
                      <a:pt x="2" y="19"/>
                    </a:cubicBezTo>
                    <a:cubicBezTo>
                      <a:pt x="0" y="11"/>
                      <a:pt x="6" y="4"/>
                      <a:pt x="14" y="2"/>
                    </a:cubicBezTo>
                    <a:cubicBezTo>
                      <a:pt x="21" y="0"/>
                      <a:pt x="29" y="6"/>
                      <a:pt x="31" y="14"/>
                    </a:cubicBezTo>
                    <a:close/>
                  </a:path>
                </a:pathLst>
              </a:custGeom>
              <a:solidFill>
                <a:srgbClr val="FBCA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582" name="Freeform 407"/>
              <p:cNvSpPr/>
              <p:nvPr/>
            </p:nvSpPr>
            <p:spPr bwMode="auto">
              <a:xfrm>
                <a:off x="7864476" y="4400550"/>
                <a:ext cx="77788" cy="76200"/>
              </a:xfrm>
              <a:custGeom>
                <a:gdLst>
                  <a:gd name="T0" fmla="*/ 30 w 32"/>
                  <a:gd name="T1" fmla="*/ 13 h 32"/>
                  <a:gd name="T2" fmla="*/ 19 w 32"/>
                  <a:gd name="T3" fmla="*/ 30 h 32"/>
                  <a:gd name="T4" fmla="*/ 2 w 32"/>
                  <a:gd name="T5" fmla="*/ 18 h 32"/>
                  <a:gd name="T6" fmla="*/ 13 w 32"/>
                  <a:gd name="T7" fmla="*/ 1 h 32"/>
                  <a:gd name="T8" fmla="*/ 30 w 32"/>
                  <a:gd name="T9" fmla="*/ 13 h 3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32" h="32">
                    <a:moveTo>
                      <a:pt x="30" y="13"/>
                    </a:moveTo>
                    <a:cubicBezTo>
                      <a:pt x="32" y="21"/>
                      <a:pt x="27" y="28"/>
                      <a:pt x="19" y="30"/>
                    </a:cubicBezTo>
                    <a:cubicBezTo>
                      <a:pt x="11" y="32"/>
                      <a:pt x="3" y="26"/>
                      <a:pt x="2" y="18"/>
                    </a:cubicBezTo>
                    <a:cubicBezTo>
                      <a:pt x="0" y="11"/>
                      <a:pt x="5" y="3"/>
                      <a:pt x="13" y="1"/>
                    </a:cubicBezTo>
                    <a:cubicBezTo>
                      <a:pt x="21" y="0"/>
                      <a:pt x="29" y="5"/>
                      <a:pt x="30" y="13"/>
                    </a:cubicBezTo>
                    <a:close/>
                  </a:path>
                </a:pathLst>
              </a:custGeom>
              <a:solidFill>
                <a:srgbClr val="FBCA9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583" name="Freeform 408"/>
              <p:cNvSpPr/>
              <p:nvPr/>
            </p:nvSpPr>
            <p:spPr bwMode="auto">
              <a:xfrm>
                <a:off x="7726363" y="4443413"/>
                <a:ext cx="63500" cy="53975"/>
              </a:xfrm>
              <a:custGeom>
                <a:gdLst>
                  <a:gd name="T0" fmla="*/ 3 w 40"/>
                  <a:gd name="T1" fmla="*/ 6 h 34"/>
                  <a:gd name="T2" fmla="*/ 27 w 40"/>
                  <a:gd name="T3" fmla="*/ 0 h 34"/>
                  <a:gd name="T4" fmla="*/ 40 w 40"/>
                  <a:gd name="T5" fmla="*/ 27 h 34"/>
                  <a:gd name="T6" fmla="*/ 0 w 40"/>
                  <a:gd name="T7" fmla="*/ 34 h 34"/>
                  <a:gd name="T8" fmla="*/ 3 w 40"/>
                  <a:gd name="T9" fmla="*/ 6 h 3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0" h="34">
                    <a:moveTo>
                      <a:pt x="3" y="6"/>
                    </a:moveTo>
                    <a:lnTo>
                      <a:pt x="27" y="0"/>
                    </a:lnTo>
                    <a:lnTo>
                      <a:pt x="40" y="27"/>
                    </a:lnTo>
                    <a:lnTo>
                      <a:pt x="0" y="34"/>
                    </a:lnTo>
                    <a:lnTo>
                      <a:pt x="3" y="6"/>
                    </a:lnTo>
                    <a:close/>
                  </a:path>
                </a:pathLst>
              </a:custGeom>
              <a:solidFill>
                <a:srgbClr val="EAB89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584" name="Freeform 409"/>
              <p:cNvSpPr/>
              <p:nvPr/>
            </p:nvSpPr>
            <p:spPr bwMode="auto">
              <a:xfrm>
                <a:off x="7800976" y="4395788"/>
                <a:ext cx="39688" cy="41275"/>
              </a:xfrm>
              <a:custGeom>
                <a:gdLst>
                  <a:gd name="T0" fmla="*/ 16 w 17"/>
                  <a:gd name="T1" fmla="*/ 7 h 17"/>
                  <a:gd name="T2" fmla="*/ 10 w 17"/>
                  <a:gd name="T3" fmla="*/ 16 h 17"/>
                  <a:gd name="T4" fmla="*/ 1 w 17"/>
                  <a:gd name="T5" fmla="*/ 10 h 17"/>
                  <a:gd name="T6" fmla="*/ 7 w 17"/>
                  <a:gd name="T7" fmla="*/ 1 h 17"/>
                  <a:gd name="T8" fmla="*/ 16 w 17"/>
                  <a:gd name="T9" fmla="*/ 7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" h="17">
                    <a:moveTo>
                      <a:pt x="16" y="7"/>
                    </a:moveTo>
                    <a:cubicBezTo>
                      <a:pt x="17" y="11"/>
                      <a:pt x="14" y="15"/>
                      <a:pt x="10" y="16"/>
                    </a:cubicBezTo>
                    <a:cubicBezTo>
                      <a:pt x="6" y="17"/>
                      <a:pt x="2" y="14"/>
                      <a:pt x="1" y="10"/>
                    </a:cubicBezTo>
                    <a:cubicBezTo>
                      <a:pt x="0" y="6"/>
                      <a:pt x="3" y="2"/>
                      <a:pt x="7" y="1"/>
                    </a:cubicBezTo>
                    <a:cubicBezTo>
                      <a:pt x="11" y="0"/>
                      <a:pt x="15" y="3"/>
                      <a:pt x="16" y="7"/>
                    </a:cubicBezTo>
                    <a:close/>
                  </a:path>
                </a:pathLst>
              </a:custGeom>
              <a:solidFill>
                <a:srgbClr val="3F2E2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585" name="Freeform 410"/>
              <p:cNvSpPr/>
              <p:nvPr/>
            </p:nvSpPr>
            <p:spPr bwMode="auto">
              <a:xfrm>
                <a:off x="7666038" y="4424363"/>
                <a:ext cx="38100" cy="38100"/>
              </a:xfrm>
              <a:custGeom>
                <a:gdLst>
                  <a:gd name="T0" fmla="*/ 15 w 16"/>
                  <a:gd name="T1" fmla="*/ 6 h 16"/>
                  <a:gd name="T2" fmla="*/ 9 w 16"/>
                  <a:gd name="T3" fmla="*/ 15 h 16"/>
                  <a:gd name="T4" fmla="*/ 0 w 16"/>
                  <a:gd name="T5" fmla="*/ 9 h 16"/>
                  <a:gd name="T6" fmla="*/ 6 w 16"/>
                  <a:gd name="T7" fmla="*/ 1 h 16"/>
                  <a:gd name="T8" fmla="*/ 15 w 16"/>
                  <a:gd name="T9" fmla="*/ 6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6" h="16">
                    <a:moveTo>
                      <a:pt x="15" y="6"/>
                    </a:moveTo>
                    <a:cubicBezTo>
                      <a:pt x="16" y="11"/>
                      <a:pt x="13" y="15"/>
                      <a:pt x="9" y="15"/>
                    </a:cubicBezTo>
                    <a:cubicBezTo>
                      <a:pt x="5" y="16"/>
                      <a:pt x="1" y="14"/>
                      <a:pt x="0" y="9"/>
                    </a:cubicBezTo>
                    <a:cubicBezTo>
                      <a:pt x="0" y="5"/>
                      <a:pt x="2" y="1"/>
                      <a:pt x="6" y="1"/>
                    </a:cubicBezTo>
                    <a:cubicBezTo>
                      <a:pt x="10" y="0"/>
                      <a:pt x="14" y="2"/>
                      <a:pt x="15" y="6"/>
                    </a:cubicBezTo>
                    <a:close/>
                  </a:path>
                </a:pathLst>
              </a:custGeom>
              <a:solidFill>
                <a:srgbClr val="3F2E2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586" name="Freeform 411"/>
              <p:cNvSpPr/>
              <p:nvPr/>
            </p:nvSpPr>
            <p:spPr bwMode="auto">
              <a:xfrm>
                <a:off x="7694613" y="4513263"/>
                <a:ext cx="168275" cy="61912"/>
              </a:xfrm>
              <a:custGeom>
                <a:gdLst>
                  <a:gd name="T0" fmla="*/ 1 w 70"/>
                  <a:gd name="T1" fmla="*/ 26 h 26"/>
                  <a:gd name="T2" fmla="*/ 0 w 70"/>
                  <a:gd name="T3" fmla="*/ 26 h 26"/>
                  <a:gd name="T4" fmla="*/ 0 w 70"/>
                  <a:gd name="T5" fmla="*/ 24 h 26"/>
                  <a:gd name="T6" fmla="*/ 34 w 70"/>
                  <a:gd name="T7" fmla="*/ 3 h 26"/>
                  <a:gd name="T8" fmla="*/ 69 w 70"/>
                  <a:gd name="T9" fmla="*/ 10 h 26"/>
                  <a:gd name="T10" fmla="*/ 70 w 70"/>
                  <a:gd name="T11" fmla="*/ 12 h 26"/>
                  <a:gd name="T12" fmla="*/ 68 w 70"/>
                  <a:gd name="T13" fmla="*/ 12 h 26"/>
                  <a:gd name="T14" fmla="*/ 35 w 70"/>
                  <a:gd name="T15" fmla="*/ 6 h 26"/>
                  <a:gd name="T16" fmla="*/ 2 w 70"/>
                  <a:gd name="T17" fmla="*/ 26 h 26"/>
                  <a:gd name="T18" fmla="*/ 1 w 70"/>
                  <a:gd name="T19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0" h="26">
                    <a:moveTo>
                      <a:pt x="1" y="26"/>
                    </a:moveTo>
                    <a:cubicBezTo>
                      <a:pt x="1" y="26"/>
                      <a:pt x="1" y="26"/>
                      <a:pt x="0" y="26"/>
                    </a:cubicBezTo>
                    <a:cubicBezTo>
                      <a:pt x="0" y="25"/>
                      <a:pt x="0" y="24"/>
                      <a:pt x="0" y="24"/>
                    </a:cubicBezTo>
                    <a:cubicBezTo>
                      <a:pt x="1" y="23"/>
                      <a:pt x="17" y="6"/>
                      <a:pt x="34" y="3"/>
                    </a:cubicBezTo>
                    <a:cubicBezTo>
                      <a:pt x="51" y="0"/>
                      <a:pt x="68" y="9"/>
                      <a:pt x="69" y="10"/>
                    </a:cubicBezTo>
                    <a:cubicBezTo>
                      <a:pt x="70" y="10"/>
                      <a:pt x="70" y="11"/>
                      <a:pt x="70" y="12"/>
                    </a:cubicBezTo>
                    <a:cubicBezTo>
                      <a:pt x="69" y="13"/>
                      <a:pt x="68" y="13"/>
                      <a:pt x="68" y="12"/>
                    </a:cubicBezTo>
                    <a:cubicBezTo>
                      <a:pt x="67" y="12"/>
                      <a:pt x="51" y="3"/>
                      <a:pt x="35" y="6"/>
                    </a:cubicBezTo>
                    <a:cubicBezTo>
                      <a:pt x="19" y="8"/>
                      <a:pt x="2" y="26"/>
                      <a:pt x="2" y="26"/>
                    </a:cubicBezTo>
                    <a:cubicBezTo>
                      <a:pt x="2" y="26"/>
                      <a:pt x="2" y="26"/>
                      <a:pt x="1" y="26"/>
                    </a:cubicBezTo>
                    <a:close/>
                  </a:path>
                </a:pathLst>
              </a:custGeom>
              <a:solidFill>
                <a:srgbClr val="3F2E2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587" name="Freeform 412"/>
              <p:cNvSpPr/>
              <p:nvPr/>
            </p:nvSpPr>
            <p:spPr bwMode="auto">
              <a:xfrm>
                <a:off x="7843838" y="5078413"/>
                <a:ext cx="76200" cy="23812"/>
              </a:xfrm>
              <a:custGeom>
                <a:gdLst>
                  <a:gd name="T0" fmla="*/ 20 w 32"/>
                  <a:gd name="T1" fmla="*/ 7 h 10"/>
                  <a:gd name="T2" fmla="*/ 17 w 32"/>
                  <a:gd name="T3" fmla="*/ 8 h 10"/>
                  <a:gd name="T4" fmla="*/ 14 w 32"/>
                  <a:gd name="T5" fmla="*/ 8 h 10"/>
                  <a:gd name="T6" fmla="*/ 1 w 32"/>
                  <a:gd name="T7" fmla="*/ 9 h 10"/>
                  <a:gd name="T8" fmla="*/ 0 w 32"/>
                  <a:gd name="T9" fmla="*/ 8 h 10"/>
                  <a:gd name="T10" fmla="*/ 2 w 32"/>
                  <a:gd name="T11" fmla="*/ 6 h 10"/>
                  <a:gd name="T12" fmla="*/ 14 w 32"/>
                  <a:gd name="T13" fmla="*/ 5 h 10"/>
                  <a:gd name="T14" fmla="*/ 17 w 32"/>
                  <a:gd name="T15" fmla="*/ 5 h 10"/>
                  <a:gd name="T16" fmla="*/ 30 w 32"/>
                  <a:gd name="T17" fmla="*/ 1 h 10"/>
                  <a:gd name="T18" fmla="*/ 32 w 32"/>
                  <a:gd name="T19" fmla="*/ 1 h 10"/>
                  <a:gd name="T20" fmla="*/ 32 w 32"/>
                  <a:gd name="T21" fmla="*/ 3 h 10"/>
                  <a:gd name="T22" fmla="*/ 20 w 32"/>
                  <a:gd name="T23" fmla="*/ 7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32" h="10">
                    <a:moveTo>
                      <a:pt x="20" y="7"/>
                    </a:moveTo>
                    <a:cubicBezTo>
                      <a:pt x="19" y="7"/>
                      <a:pt x="18" y="7"/>
                      <a:pt x="17" y="8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7" y="10"/>
                      <a:pt x="2" y="9"/>
                      <a:pt x="1" y="9"/>
                    </a:cubicBezTo>
                    <a:cubicBezTo>
                      <a:pt x="1" y="9"/>
                      <a:pt x="0" y="8"/>
                      <a:pt x="0" y="8"/>
                    </a:cubicBezTo>
                    <a:cubicBezTo>
                      <a:pt x="0" y="7"/>
                      <a:pt x="1" y="6"/>
                      <a:pt x="2" y="6"/>
                    </a:cubicBezTo>
                    <a:cubicBezTo>
                      <a:pt x="2" y="6"/>
                      <a:pt x="7" y="7"/>
                      <a:pt x="14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22" y="4"/>
                      <a:pt x="27" y="3"/>
                      <a:pt x="30" y="1"/>
                    </a:cubicBezTo>
                    <a:cubicBezTo>
                      <a:pt x="30" y="0"/>
                      <a:pt x="31" y="0"/>
                      <a:pt x="32" y="1"/>
                    </a:cubicBezTo>
                    <a:cubicBezTo>
                      <a:pt x="32" y="2"/>
                      <a:pt x="32" y="2"/>
                      <a:pt x="32" y="3"/>
                    </a:cubicBezTo>
                    <a:cubicBezTo>
                      <a:pt x="29" y="5"/>
                      <a:pt x="25" y="6"/>
                      <a:pt x="20" y="7"/>
                    </a:cubicBezTo>
                    <a:close/>
                  </a:path>
                </a:pathLst>
              </a:custGeom>
              <a:solidFill>
                <a:srgbClr val="26201E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  <p:sp>
            <p:nvSpPr>
              <p:cNvPr id="588" name="Freeform 413"/>
              <p:cNvSpPr/>
              <p:nvPr/>
            </p:nvSpPr>
            <p:spPr bwMode="auto">
              <a:xfrm>
                <a:off x="7848601" y="5541963"/>
                <a:ext cx="61913" cy="30162"/>
              </a:xfrm>
              <a:custGeom>
                <a:gdLst>
                  <a:gd name="T0" fmla="*/ 8 w 26"/>
                  <a:gd name="T1" fmla="*/ 9 h 13"/>
                  <a:gd name="T2" fmla="*/ 0 w 26"/>
                  <a:gd name="T3" fmla="*/ 12 h 13"/>
                  <a:gd name="T4" fmla="*/ 11 w 26"/>
                  <a:gd name="T5" fmla="*/ 13 h 13"/>
                  <a:gd name="T6" fmla="*/ 25 w 26"/>
                  <a:gd name="T7" fmla="*/ 0 h 13"/>
                  <a:gd name="T8" fmla="*/ 19 w 26"/>
                  <a:gd name="T9" fmla="*/ 0 h 13"/>
                  <a:gd name="T10" fmla="*/ 8 w 26"/>
                  <a:gd name="T11" fmla="*/ 9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26" h="13">
                    <a:moveTo>
                      <a:pt x="8" y="9"/>
                    </a:moveTo>
                    <a:cubicBezTo>
                      <a:pt x="5" y="11"/>
                      <a:pt x="2" y="12"/>
                      <a:pt x="0" y="12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21" y="6"/>
                      <a:pt x="26" y="2"/>
                      <a:pt x="25" y="0"/>
                    </a:cubicBezTo>
                    <a:cubicBezTo>
                      <a:pt x="24" y="0"/>
                      <a:pt x="22" y="0"/>
                      <a:pt x="19" y="0"/>
                    </a:cubicBezTo>
                    <a:cubicBezTo>
                      <a:pt x="18" y="3"/>
                      <a:pt x="14" y="6"/>
                      <a:pt x="8" y="9"/>
                    </a:cubicBezTo>
                    <a:close/>
                  </a:path>
                </a:pathLst>
              </a:custGeom>
              <a:solidFill>
                <a:srgbClr val="B22F3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68580" tIns="34290" rIns="68580" bIns="34290" numCol="1" anchor="t" anchorCtr="0" compatLnSpc="1"/>
              <a:lstStyle>
                <a:defPPr>
                  <a:defRPr lang="zh-CN"/>
                </a:defPPr>
                <a:lvl1pPr marL="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3429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6858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287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3716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145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0574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24003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2743200" algn="l" defTabSz="685800" rtl="0" eaLnBrk="1" latinLnBrk="0" hangingPunct="1">
                  <a:defRPr sz="135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black"/>
                  </a:solidFill>
                  <a:latin typeface="等线"/>
                  <a:ea typeface="等线"/>
                </a:endParaRPr>
              </a:p>
            </p:txBody>
          </p:sp>
        </p:grpSp>
      </p:grpSp>
      <p:grpSp>
        <p:nvGrpSpPr>
          <p:cNvPr id="945" name="组合 944"/>
          <p:cNvGrpSpPr/>
          <p:nvPr/>
        </p:nvGrpSpPr>
        <p:grpSpPr>
          <a:xfrm>
            <a:off x="5044010" y="3151930"/>
            <a:ext cx="349724" cy="1040261"/>
            <a:chOff x="6838951" y="4106863"/>
            <a:chExt cx="498475" cy="1482724"/>
          </a:xfrm>
        </p:grpSpPr>
        <p:sp>
          <p:nvSpPr>
            <p:cNvPr id="589" name="Freeform 414"/>
            <p:cNvSpPr/>
            <p:nvPr/>
          </p:nvSpPr>
          <p:spPr bwMode="auto">
            <a:xfrm>
              <a:off x="6989763" y="5495925"/>
              <a:ext cx="111125" cy="74612"/>
            </a:xfrm>
            <a:custGeom>
              <a:gdLst>
                <a:gd name="T0" fmla="*/ 11 w 46"/>
                <a:gd name="T1" fmla="*/ 0 h 31"/>
                <a:gd name="T2" fmla="*/ 1 w 46"/>
                <a:gd name="T3" fmla="*/ 29 h 31"/>
                <a:gd name="T4" fmla="*/ 44 w 46"/>
                <a:gd name="T5" fmla="*/ 29 h 31"/>
                <a:gd name="T6" fmla="*/ 40 w 46"/>
                <a:gd name="T7" fmla="*/ 0 h 31"/>
                <a:gd name="T8" fmla="*/ 11 w 46"/>
                <a:gd name="T9" fmla="*/ 0 h 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1">
                  <a:moveTo>
                    <a:pt x="11" y="0"/>
                  </a:moveTo>
                  <a:cubicBezTo>
                    <a:pt x="11" y="0"/>
                    <a:pt x="0" y="27"/>
                    <a:pt x="1" y="29"/>
                  </a:cubicBezTo>
                  <a:cubicBezTo>
                    <a:pt x="3" y="31"/>
                    <a:pt x="42" y="31"/>
                    <a:pt x="44" y="29"/>
                  </a:cubicBezTo>
                  <a:cubicBezTo>
                    <a:pt x="46" y="27"/>
                    <a:pt x="40" y="0"/>
                    <a:pt x="40" y="0"/>
                  </a:cubicBezTo>
                  <a:lnTo>
                    <a:pt x="11" y="0"/>
                  </a:lnTo>
                  <a:close/>
                </a:path>
              </a:pathLst>
            </a:cu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590" name="Freeform 415"/>
            <p:cNvSpPr/>
            <p:nvPr/>
          </p:nvSpPr>
          <p:spPr bwMode="auto">
            <a:xfrm>
              <a:off x="6985001" y="5565775"/>
              <a:ext cx="117475" cy="23812"/>
            </a:xfrm>
            <a:custGeom>
              <a:gdLst>
                <a:gd name="T0" fmla="*/ 0 w 74"/>
                <a:gd name="T1" fmla="*/ 0 h 15"/>
                <a:gd name="T2" fmla="*/ 3 w 74"/>
                <a:gd name="T3" fmla="*/ 15 h 15"/>
                <a:gd name="T4" fmla="*/ 71 w 74"/>
                <a:gd name="T5" fmla="*/ 15 h 15"/>
                <a:gd name="T6" fmla="*/ 74 w 74"/>
                <a:gd name="T7" fmla="*/ 0 h 15"/>
                <a:gd name="T8" fmla="*/ 0 w 74"/>
                <a:gd name="T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4" h="15">
                  <a:moveTo>
                    <a:pt x="0" y="0"/>
                  </a:moveTo>
                  <a:lnTo>
                    <a:pt x="3" y="15"/>
                  </a:lnTo>
                  <a:lnTo>
                    <a:pt x="71" y="15"/>
                  </a:lnTo>
                  <a:lnTo>
                    <a:pt x="7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FB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592" name="Freeform 416"/>
            <p:cNvSpPr/>
            <p:nvPr/>
          </p:nvSpPr>
          <p:spPr bwMode="auto">
            <a:xfrm>
              <a:off x="7004051" y="5513388"/>
              <a:ext cx="87313" cy="58737"/>
            </a:xfrm>
            <a:custGeom>
              <a:gdLst>
                <a:gd name="T0" fmla="*/ 17 w 36"/>
                <a:gd name="T1" fmla="*/ 25 h 25"/>
                <a:gd name="T2" fmla="*/ 14 w 36"/>
                <a:gd name="T3" fmla="*/ 13 h 25"/>
                <a:gd name="T4" fmla="*/ 0 w 36"/>
                <a:gd name="T5" fmla="*/ 5 h 25"/>
                <a:gd name="T6" fmla="*/ 1 w 36"/>
                <a:gd name="T7" fmla="*/ 2 h 25"/>
                <a:gd name="T8" fmla="*/ 18 w 36"/>
                <a:gd name="T9" fmla="*/ 16 h 25"/>
                <a:gd name="T10" fmla="*/ 36 w 36"/>
                <a:gd name="T11" fmla="*/ 0 h 25"/>
                <a:gd name="T12" fmla="*/ 36 w 36"/>
                <a:gd name="T13" fmla="*/ 3 h 25"/>
                <a:gd name="T14" fmla="*/ 19 w 36"/>
                <a:gd name="T15" fmla="*/ 25 h 25"/>
                <a:gd name="T16" fmla="*/ 17 w 36"/>
                <a:gd name="T17" fmla="*/ 25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6" h="25">
                  <a:moveTo>
                    <a:pt x="17" y="25"/>
                  </a:moveTo>
                  <a:cubicBezTo>
                    <a:pt x="17" y="25"/>
                    <a:pt x="16" y="16"/>
                    <a:pt x="14" y="13"/>
                  </a:cubicBezTo>
                  <a:cubicBezTo>
                    <a:pt x="11" y="10"/>
                    <a:pt x="9" y="7"/>
                    <a:pt x="0" y="5"/>
                  </a:cubicBezTo>
                  <a:cubicBezTo>
                    <a:pt x="1" y="2"/>
                    <a:pt x="1" y="2"/>
                    <a:pt x="1" y="2"/>
                  </a:cubicBezTo>
                  <a:cubicBezTo>
                    <a:pt x="1" y="2"/>
                    <a:pt x="15" y="4"/>
                    <a:pt x="18" y="16"/>
                  </a:cubicBezTo>
                  <a:cubicBezTo>
                    <a:pt x="18" y="16"/>
                    <a:pt x="24" y="2"/>
                    <a:pt x="36" y="0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19" y="9"/>
                    <a:pt x="19" y="25"/>
                  </a:cubicBezTo>
                  <a:lnTo>
                    <a:pt x="17" y="25"/>
                  </a:lnTo>
                  <a:close/>
                </a:path>
              </a:pathLst>
            </a:custGeom>
            <a:solidFill>
              <a:srgbClr val="EFB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593" name="Freeform 417"/>
            <p:cNvSpPr/>
            <p:nvPr/>
          </p:nvSpPr>
          <p:spPr bwMode="auto">
            <a:xfrm>
              <a:off x="7153276" y="5495925"/>
              <a:ext cx="109538" cy="74612"/>
            </a:xfrm>
            <a:custGeom>
              <a:gdLst>
                <a:gd name="T0" fmla="*/ 35 w 46"/>
                <a:gd name="T1" fmla="*/ 0 h 31"/>
                <a:gd name="T2" fmla="*/ 45 w 46"/>
                <a:gd name="T3" fmla="*/ 29 h 31"/>
                <a:gd name="T4" fmla="*/ 2 w 46"/>
                <a:gd name="T5" fmla="*/ 29 h 31"/>
                <a:gd name="T6" fmla="*/ 6 w 46"/>
                <a:gd name="T7" fmla="*/ 0 h 31"/>
                <a:gd name="T8" fmla="*/ 35 w 46"/>
                <a:gd name="T9" fmla="*/ 0 h 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1">
                  <a:moveTo>
                    <a:pt x="35" y="0"/>
                  </a:moveTo>
                  <a:cubicBezTo>
                    <a:pt x="35" y="0"/>
                    <a:pt x="46" y="27"/>
                    <a:pt x="45" y="29"/>
                  </a:cubicBezTo>
                  <a:cubicBezTo>
                    <a:pt x="43" y="31"/>
                    <a:pt x="4" y="31"/>
                    <a:pt x="2" y="29"/>
                  </a:cubicBezTo>
                  <a:cubicBezTo>
                    <a:pt x="0" y="27"/>
                    <a:pt x="6" y="0"/>
                    <a:pt x="6" y="0"/>
                  </a:cubicBezTo>
                  <a:lnTo>
                    <a:pt x="35" y="0"/>
                  </a:lnTo>
                  <a:close/>
                </a:path>
              </a:pathLst>
            </a:cu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594" name="Freeform 418"/>
            <p:cNvSpPr/>
            <p:nvPr/>
          </p:nvSpPr>
          <p:spPr bwMode="auto">
            <a:xfrm>
              <a:off x="7150101" y="5565775"/>
              <a:ext cx="115888" cy="23812"/>
            </a:xfrm>
            <a:custGeom>
              <a:gdLst>
                <a:gd name="T0" fmla="*/ 73 w 73"/>
                <a:gd name="T1" fmla="*/ 0 h 15"/>
                <a:gd name="T2" fmla="*/ 71 w 73"/>
                <a:gd name="T3" fmla="*/ 15 h 15"/>
                <a:gd name="T4" fmla="*/ 2 w 73"/>
                <a:gd name="T5" fmla="*/ 15 h 15"/>
                <a:gd name="T6" fmla="*/ 0 w 73"/>
                <a:gd name="T7" fmla="*/ 0 h 15"/>
                <a:gd name="T8" fmla="*/ 73 w 73"/>
                <a:gd name="T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3" h="15">
                  <a:moveTo>
                    <a:pt x="73" y="0"/>
                  </a:moveTo>
                  <a:lnTo>
                    <a:pt x="71" y="15"/>
                  </a:lnTo>
                  <a:lnTo>
                    <a:pt x="2" y="15"/>
                  </a:lnTo>
                  <a:lnTo>
                    <a:pt x="0" y="0"/>
                  </a:lnTo>
                  <a:lnTo>
                    <a:pt x="73" y="0"/>
                  </a:lnTo>
                  <a:close/>
                </a:path>
              </a:pathLst>
            </a:custGeom>
            <a:solidFill>
              <a:srgbClr val="EFB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595" name="Freeform 419"/>
            <p:cNvSpPr/>
            <p:nvPr/>
          </p:nvSpPr>
          <p:spPr bwMode="auto">
            <a:xfrm>
              <a:off x="7162801" y="5513388"/>
              <a:ext cx="85725" cy="58737"/>
            </a:xfrm>
            <a:custGeom>
              <a:gdLst>
                <a:gd name="T0" fmla="*/ 19 w 36"/>
                <a:gd name="T1" fmla="*/ 25 h 25"/>
                <a:gd name="T2" fmla="*/ 22 w 36"/>
                <a:gd name="T3" fmla="*/ 13 h 25"/>
                <a:gd name="T4" fmla="*/ 36 w 36"/>
                <a:gd name="T5" fmla="*/ 5 h 25"/>
                <a:gd name="T6" fmla="*/ 34 w 36"/>
                <a:gd name="T7" fmla="*/ 2 h 25"/>
                <a:gd name="T8" fmla="*/ 17 w 36"/>
                <a:gd name="T9" fmla="*/ 16 h 25"/>
                <a:gd name="T10" fmla="*/ 0 w 36"/>
                <a:gd name="T11" fmla="*/ 0 h 25"/>
                <a:gd name="T12" fmla="*/ 0 w 36"/>
                <a:gd name="T13" fmla="*/ 3 h 25"/>
                <a:gd name="T14" fmla="*/ 16 w 36"/>
                <a:gd name="T15" fmla="*/ 25 h 25"/>
                <a:gd name="T16" fmla="*/ 19 w 36"/>
                <a:gd name="T17" fmla="*/ 25 h 2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6" h="25">
                  <a:moveTo>
                    <a:pt x="19" y="25"/>
                  </a:moveTo>
                  <a:cubicBezTo>
                    <a:pt x="19" y="25"/>
                    <a:pt x="19" y="16"/>
                    <a:pt x="22" y="13"/>
                  </a:cubicBezTo>
                  <a:cubicBezTo>
                    <a:pt x="24" y="10"/>
                    <a:pt x="26" y="7"/>
                    <a:pt x="36" y="5"/>
                  </a:cubicBezTo>
                  <a:cubicBezTo>
                    <a:pt x="34" y="2"/>
                    <a:pt x="34" y="2"/>
                    <a:pt x="34" y="2"/>
                  </a:cubicBezTo>
                  <a:cubicBezTo>
                    <a:pt x="34" y="2"/>
                    <a:pt x="21" y="4"/>
                    <a:pt x="17" y="16"/>
                  </a:cubicBezTo>
                  <a:cubicBezTo>
                    <a:pt x="17" y="16"/>
                    <a:pt x="12" y="2"/>
                    <a:pt x="0" y="0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0" y="3"/>
                    <a:pt x="16" y="9"/>
                    <a:pt x="16" y="25"/>
                  </a:cubicBezTo>
                  <a:lnTo>
                    <a:pt x="19" y="25"/>
                  </a:lnTo>
                  <a:close/>
                </a:path>
              </a:pathLst>
            </a:custGeom>
            <a:solidFill>
              <a:srgbClr val="EFB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596" name="Freeform 420"/>
            <p:cNvSpPr/>
            <p:nvPr/>
          </p:nvSpPr>
          <p:spPr bwMode="auto">
            <a:xfrm>
              <a:off x="6980238" y="4603750"/>
              <a:ext cx="261938" cy="69850"/>
            </a:xfrm>
            <a:custGeom>
              <a:gdLst>
                <a:gd name="T0" fmla="*/ 21 w 109"/>
                <a:gd name="T1" fmla="*/ 26 h 29"/>
                <a:gd name="T2" fmla="*/ 10 w 109"/>
                <a:gd name="T3" fmla="*/ 7 h 29"/>
                <a:gd name="T4" fmla="*/ 53 w 109"/>
                <a:gd name="T5" fmla="*/ 1 h 29"/>
                <a:gd name="T6" fmla="*/ 106 w 109"/>
                <a:gd name="T7" fmla="*/ 12 h 29"/>
                <a:gd name="T8" fmla="*/ 89 w 109"/>
                <a:gd name="T9" fmla="*/ 29 h 29"/>
                <a:gd name="T10" fmla="*/ 21 w 109"/>
                <a:gd name="T11" fmla="*/ 26 h 2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28">
                  <a:moveTo>
                    <a:pt x="21" y="26"/>
                  </a:moveTo>
                  <a:cubicBezTo>
                    <a:pt x="21" y="26"/>
                    <a:pt x="0" y="14"/>
                    <a:pt x="10" y="7"/>
                  </a:cubicBezTo>
                  <a:cubicBezTo>
                    <a:pt x="19" y="0"/>
                    <a:pt x="38" y="1"/>
                    <a:pt x="53" y="1"/>
                  </a:cubicBezTo>
                  <a:cubicBezTo>
                    <a:pt x="68" y="1"/>
                    <a:pt x="102" y="2"/>
                    <a:pt x="106" y="12"/>
                  </a:cubicBezTo>
                  <a:cubicBezTo>
                    <a:pt x="109" y="21"/>
                    <a:pt x="89" y="29"/>
                    <a:pt x="89" y="29"/>
                  </a:cubicBezTo>
                  <a:lnTo>
                    <a:pt x="21" y="26"/>
                  </a:lnTo>
                  <a:close/>
                </a:path>
              </a:pathLst>
            </a:custGeom>
            <a:solidFill>
              <a:srgbClr val="EFB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597" name="Freeform 421"/>
            <p:cNvSpPr/>
            <p:nvPr/>
          </p:nvSpPr>
          <p:spPr bwMode="auto">
            <a:xfrm>
              <a:off x="7223126" y="5013325"/>
              <a:ext cx="76200" cy="85725"/>
            </a:xfrm>
            <a:custGeom>
              <a:gdLst>
                <a:gd name="T0" fmla="*/ 29 w 32"/>
                <a:gd name="T1" fmla="*/ 0 h 36"/>
                <a:gd name="T2" fmla="*/ 32 w 32"/>
                <a:gd name="T3" fmla="*/ 4 h 36"/>
                <a:gd name="T4" fmla="*/ 31 w 32"/>
                <a:gd name="T5" fmla="*/ 22 h 36"/>
                <a:gd name="T6" fmla="*/ 17 w 32"/>
                <a:gd name="T7" fmla="*/ 35 h 36"/>
                <a:gd name="T8" fmla="*/ 0 w 32"/>
                <a:gd name="T9" fmla="*/ 21 h 36"/>
                <a:gd name="T10" fmla="*/ 0 w 32"/>
                <a:gd name="T11" fmla="*/ 0 h 36"/>
                <a:gd name="T12" fmla="*/ 29 w 32"/>
                <a:gd name="T13" fmla="*/ 0 h 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2" h="36">
                  <a:moveTo>
                    <a:pt x="29" y="0"/>
                  </a:moveTo>
                  <a:cubicBezTo>
                    <a:pt x="32" y="4"/>
                    <a:pt x="32" y="4"/>
                    <a:pt x="32" y="4"/>
                  </a:cubicBezTo>
                  <a:cubicBezTo>
                    <a:pt x="31" y="22"/>
                    <a:pt x="31" y="22"/>
                    <a:pt x="31" y="22"/>
                  </a:cubicBezTo>
                  <a:cubicBezTo>
                    <a:pt x="31" y="22"/>
                    <a:pt x="29" y="35"/>
                    <a:pt x="17" y="35"/>
                  </a:cubicBezTo>
                  <a:cubicBezTo>
                    <a:pt x="1" y="36"/>
                    <a:pt x="0" y="21"/>
                    <a:pt x="0" y="21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29" y="0"/>
                  </a:lnTo>
                  <a:close/>
                </a:path>
              </a:pathLst>
            </a:cu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598" name="Freeform 422"/>
            <p:cNvSpPr/>
            <p:nvPr/>
          </p:nvSpPr>
          <p:spPr bwMode="auto">
            <a:xfrm>
              <a:off x="6992938" y="5056188"/>
              <a:ext cx="255588" cy="454025"/>
            </a:xfrm>
            <a:custGeom>
              <a:gdLst>
                <a:gd name="T0" fmla="*/ 6 w 161"/>
                <a:gd name="T1" fmla="*/ 3 h 286"/>
                <a:gd name="T2" fmla="*/ 0 w 161"/>
                <a:gd name="T3" fmla="*/ 8 h 286"/>
                <a:gd name="T4" fmla="*/ 6 w 161"/>
                <a:gd name="T5" fmla="*/ 283 h 286"/>
                <a:gd name="T6" fmla="*/ 66 w 161"/>
                <a:gd name="T7" fmla="*/ 286 h 286"/>
                <a:gd name="T8" fmla="*/ 78 w 161"/>
                <a:gd name="T9" fmla="*/ 53 h 286"/>
                <a:gd name="T10" fmla="*/ 89 w 161"/>
                <a:gd name="T11" fmla="*/ 53 h 286"/>
                <a:gd name="T12" fmla="*/ 102 w 161"/>
                <a:gd name="T13" fmla="*/ 286 h 286"/>
                <a:gd name="T14" fmla="*/ 161 w 161"/>
                <a:gd name="T15" fmla="*/ 283 h 286"/>
                <a:gd name="T16" fmla="*/ 158 w 161"/>
                <a:gd name="T17" fmla="*/ 8 h 286"/>
                <a:gd name="T18" fmla="*/ 151 w 161"/>
                <a:gd name="T19" fmla="*/ 0 h 286"/>
                <a:gd name="T20" fmla="*/ 6 w 161"/>
                <a:gd name="T21" fmla="*/ 3 h 2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61" h="286">
                  <a:moveTo>
                    <a:pt x="6" y="3"/>
                  </a:moveTo>
                  <a:lnTo>
                    <a:pt x="0" y="8"/>
                  </a:lnTo>
                  <a:lnTo>
                    <a:pt x="6" y="283"/>
                  </a:lnTo>
                  <a:lnTo>
                    <a:pt x="66" y="286"/>
                  </a:lnTo>
                  <a:lnTo>
                    <a:pt x="78" y="53"/>
                  </a:lnTo>
                  <a:lnTo>
                    <a:pt x="89" y="53"/>
                  </a:lnTo>
                  <a:lnTo>
                    <a:pt x="102" y="286"/>
                  </a:lnTo>
                  <a:lnTo>
                    <a:pt x="161" y="283"/>
                  </a:lnTo>
                  <a:lnTo>
                    <a:pt x="158" y="8"/>
                  </a:lnTo>
                  <a:lnTo>
                    <a:pt x="151" y="0"/>
                  </a:lnTo>
                  <a:lnTo>
                    <a:pt x="6" y="3"/>
                  </a:lnTo>
                  <a:close/>
                </a:path>
              </a:pathLst>
            </a:custGeom>
            <a:solidFill>
              <a:srgbClr val="3D34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599" name="Freeform 423"/>
            <p:cNvSpPr/>
            <p:nvPr/>
          </p:nvSpPr>
          <p:spPr bwMode="auto">
            <a:xfrm>
              <a:off x="6838951" y="4645025"/>
              <a:ext cx="419100" cy="415925"/>
            </a:xfrm>
            <a:custGeom>
              <a:gdLst>
                <a:gd name="T0" fmla="*/ 175 w 175"/>
                <a:gd name="T1" fmla="*/ 23 h 174"/>
                <a:gd name="T2" fmla="*/ 171 w 175"/>
                <a:gd name="T3" fmla="*/ 8 h 174"/>
                <a:gd name="T4" fmla="*/ 124 w 175"/>
                <a:gd name="T5" fmla="*/ 0 h 174"/>
                <a:gd name="T6" fmla="*/ 65 w 175"/>
                <a:gd name="T7" fmla="*/ 5 h 174"/>
                <a:gd name="T8" fmla="*/ 32 w 175"/>
                <a:gd name="T9" fmla="*/ 32 h 174"/>
                <a:gd name="T10" fmla="*/ 3 w 175"/>
                <a:gd name="T11" fmla="*/ 103 h 174"/>
                <a:gd name="T12" fmla="*/ 44 w 175"/>
                <a:gd name="T13" fmla="*/ 161 h 174"/>
                <a:gd name="T14" fmla="*/ 63 w 175"/>
                <a:gd name="T15" fmla="*/ 136 h 174"/>
                <a:gd name="T16" fmla="*/ 34 w 175"/>
                <a:gd name="T17" fmla="*/ 106 h 174"/>
                <a:gd name="T18" fmla="*/ 62 w 175"/>
                <a:gd name="T19" fmla="*/ 51 h 174"/>
                <a:gd name="T20" fmla="*/ 66 w 175"/>
                <a:gd name="T21" fmla="*/ 76 h 174"/>
                <a:gd name="T22" fmla="*/ 64 w 175"/>
                <a:gd name="T23" fmla="*/ 167 h 174"/>
                <a:gd name="T24" fmla="*/ 169 w 175"/>
                <a:gd name="T25" fmla="*/ 166 h 174"/>
                <a:gd name="T26" fmla="*/ 175 w 175"/>
                <a:gd name="T27" fmla="*/ 159 h 174"/>
                <a:gd name="T28" fmla="*/ 175 w 175"/>
                <a:gd name="T29" fmla="*/ 23 h 1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75" h="174">
                  <a:moveTo>
                    <a:pt x="175" y="23"/>
                  </a:moveTo>
                  <a:cubicBezTo>
                    <a:pt x="171" y="8"/>
                    <a:pt x="171" y="8"/>
                    <a:pt x="171" y="8"/>
                  </a:cubicBezTo>
                  <a:cubicBezTo>
                    <a:pt x="171" y="8"/>
                    <a:pt x="164" y="0"/>
                    <a:pt x="124" y="0"/>
                  </a:cubicBezTo>
                  <a:cubicBezTo>
                    <a:pt x="80" y="0"/>
                    <a:pt x="65" y="5"/>
                    <a:pt x="65" y="5"/>
                  </a:cubicBezTo>
                  <a:cubicBezTo>
                    <a:pt x="65" y="5"/>
                    <a:pt x="43" y="6"/>
                    <a:pt x="32" y="32"/>
                  </a:cubicBezTo>
                  <a:cubicBezTo>
                    <a:pt x="21" y="58"/>
                    <a:pt x="5" y="94"/>
                    <a:pt x="3" y="103"/>
                  </a:cubicBezTo>
                  <a:cubicBezTo>
                    <a:pt x="0" y="113"/>
                    <a:pt x="2" y="126"/>
                    <a:pt x="44" y="161"/>
                  </a:cubicBezTo>
                  <a:cubicBezTo>
                    <a:pt x="63" y="136"/>
                    <a:pt x="63" y="136"/>
                    <a:pt x="63" y="136"/>
                  </a:cubicBezTo>
                  <a:cubicBezTo>
                    <a:pt x="63" y="136"/>
                    <a:pt x="33" y="113"/>
                    <a:pt x="34" y="106"/>
                  </a:cubicBezTo>
                  <a:cubicBezTo>
                    <a:pt x="35" y="98"/>
                    <a:pt x="60" y="52"/>
                    <a:pt x="62" y="51"/>
                  </a:cubicBezTo>
                  <a:cubicBezTo>
                    <a:pt x="64" y="49"/>
                    <a:pt x="66" y="76"/>
                    <a:pt x="66" y="76"/>
                  </a:cubicBezTo>
                  <a:cubicBezTo>
                    <a:pt x="64" y="167"/>
                    <a:pt x="64" y="167"/>
                    <a:pt x="64" y="167"/>
                  </a:cubicBezTo>
                  <a:cubicBezTo>
                    <a:pt x="64" y="167"/>
                    <a:pt x="144" y="174"/>
                    <a:pt x="169" y="166"/>
                  </a:cubicBezTo>
                  <a:cubicBezTo>
                    <a:pt x="175" y="159"/>
                    <a:pt x="175" y="159"/>
                    <a:pt x="175" y="159"/>
                  </a:cubicBezTo>
                  <a:lnTo>
                    <a:pt x="175" y="23"/>
                  </a:lnTo>
                  <a:close/>
                </a:path>
              </a:pathLst>
            </a:custGeom>
            <a:solidFill>
              <a:srgbClr val="FFC1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600" name="Freeform 424"/>
            <p:cNvSpPr/>
            <p:nvPr/>
          </p:nvSpPr>
          <p:spPr bwMode="auto">
            <a:xfrm>
              <a:off x="7011988" y="4645025"/>
              <a:ext cx="212725" cy="65087"/>
            </a:xfrm>
            <a:custGeom>
              <a:gdLst>
                <a:gd name="T0" fmla="*/ 76 w 89"/>
                <a:gd name="T1" fmla="*/ 17 h 27"/>
                <a:gd name="T2" fmla="*/ 89 w 89"/>
                <a:gd name="T3" fmla="*/ 4 h 27"/>
                <a:gd name="T4" fmla="*/ 52 w 89"/>
                <a:gd name="T5" fmla="*/ 0 h 27"/>
                <a:gd name="T6" fmla="*/ 0 w 89"/>
                <a:gd name="T7" fmla="*/ 4 h 27"/>
                <a:gd name="T8" fmla="*/ 17 w 89"/>
                <a:gd name="T9" fmla="*/ 18 h 27"/>
                <a:gd name="T10" fmla="*/ 35 w 89"/>
                <a:gd name="T11" fmla="*/ 25 h 27"/>
                <a:gd name="T12" fmla="*/ 42 w 89"/>
                <a:gd name="T13" fmla="*/ 24 h 27"/>
                <a:gd name="T14" fmla="*/ 58 w 89"/>
                <a:gd name="T15" fmla="*/ 26 h 27"/>
                <a:gd name="T16" fmla="*/ 69 w 89"/>
                <a:gd name="T17" fmla="*/ 23 h 27"/>
                <a:gd name="T18" fmla="*/ 76 w 89"/>
                <a:gd name="T19" fmla="*/ 17 h 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9" h="27">
                  <a:moveTo>
                    <a:pt x="76" y="17"/>
                  </a:moveTo>
                  <a:cubicBezTo>
                    <a:pt x="81" y="13"/>
                    <a:pt x="85" y="8"/>
                    <a:pt x="89" y="4"/>
                  </a:cubicBezTo>
                  <a:cubicBezTo>
                    <a:pt x="82" y="2"/>
                    <a:pt x="71" y="0"/>
                    <a:pt x="52" y="0"/>
                  </a:cubicBezTo>
                  <a:cubicBezTo>
                    <a:pt x="25" y="0"/>
                    <a:pt x="8" y="2"/>
                    <a:pt x="0" y="4"/>
                  </a:cubicBezTo>
                  <a:cubicBezTo>
                    <a:pt x="6" y="8"/>
                    <a:pt x="12" y="13"/>
                    <a:pt x="17" y="18"/>
                  </a:cubicBezTo>
                  <a:cubicBezTo>
                    <a:pt x="23" y="24"/>
                    <a:pt x="27" y="26"/>
                    <a:pt x="35" y="25"/>
                  </a:cubicBezTo>
                  <a:cubicBezTo>
                    <a:pt x="37" y="24"/>
                    <a:pt x="40" y="24"/>
                    <a:pt x="42" y="24"/>
                  </a:cubicBezTo>
                  <a:cubicBezTo>
                    <a:pt x="48" y="25"/>
                    <a:pt x="53" y="27"/>
                    <a:pt x="58" y="26"/>
                  </a:cubicBezTo>
                  <a:cubicBezTo>
                    <a:pt x="62" y="26"/>
                    <a:pt x="66" y="25"/>
                    <a:pt x="69" y="23"/>
                  </a:cubicBezTo>
                  <a:cubicBezTo>
                    <a:pt x="72" y="21"/>
                    <a:pt x="74" y="19"/>
                    <a:pt x="76" y="17"/>
                  </a:cubicBezTo>
                  <a:close/>
                </a:path>
              </a:pathLst>
            </a:custGeom>
            <a:solidFill>
              <a:srgbClr val="EFB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601" name="Freeform 425"/>
            <p:cNvSpPr/>
            <p:nvPr/>
          </p:nvSpPr>
          <p:spPr bwMode="auto">
            <a:xfrm>
              <a:off x="7237413" y="4665663"/>
              <a:ext cx="20638" cy="376237"/>
            </a:xfrm>
            <a:custGeom>
              <a:gdLst>
                <a:gd name="T0" fmla="*/ 5 w 9"/>
                <a:gd name="T1" fmla="*/ 0 h 157"/>
                <a:gd name="T2" fmla="*/ 2 w 9"/>
                <a:gd name="T3" fmla="*/ 31 h 157"/>
                <a:gd name="T4" fmla="*/ 1 w 9"/>
                <a:gd name="T5" fmla="*/ 75 h 157"/>
                <a:gd name="T6" fmla="*/ 0 w 9"/>
                <a:gd name="T7" fmla="*/ 157 h 157"/>
                <a:gd name="T8" fmla="*/ 3 w 9"/>
                <a:gd name="T9" fmla="*/ 157 h 157"/>
                <a:gd name="T10" fmla="*/ 9 w 9"/>
                <a:gd name="T11" fmla="*/ 150 h 157"/>
                <a:gd name="T12" fmla="*/ 9 w 9"/>
                <a:gd name="T13" fmla="*/ 14 h 157"/>
                <a:gd name="T14" fmla="*/ 5 w 9"/>
                <a:gd name="T15" fmla="*/ 0 h 1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" h="157">
                  <a:moveTo>
                    <a:pt x="5" y="0"/>
                  </a:moveTo>
                  <a:cubicBezTo>
                    <a:pt x="4" y="11"/>
                    <a:pt x="2" y="21"/>
                    <a:pt x="2" y="31"/>
                  </a:cubicBezTo>
                  <a:cubicBezTo>
                    <a:pt x="1" y="46"/>
                    <a:pt x="1" y="61"/>
                    <a:pt x="1" y="75"/>
                  </a:cubicBezTo>
                  <a:cubicBezTo>
                    <a:pt x="0" y="103"/>
                    <a:pt x="0" y="130"/>
                    <a:pt x="0" y="157"/>
                  </a:cubicBezTo>
                  <a:cubicBezTo>
                    <a:pt x="1" y="157"/>
                    <a:pt x="2" y="157"/>
                    <a:pt x="3" y="157"/>
                  </a:cubicBezTo>
                  <a:cubicBezTo>
                    <a:pt x="9" y="150"/>
                    <a:pt x="9" y="150"/>
                    <a:pt x="9" y="150"/>
                  </a:cubicBezTo>
                  <a:cubicBezTo>
                    <a:pt x="9" y="14"/>
                    <a:pt x="9" y="14"/>
                    <a:pt x="9" y="14"/>
                  </a:cubicBezTo>
                  <a:lnTo>
                    <a:pt x="5" y="0"/>
                  </a:lnTo>
                  <a:close/>
                </a:path>
              </a:pathLst>
            </a:custGeom>
            <a:solidFill>
              <a:srgbClr val="EFB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602" name="Freeform 426"/>
            <p:cNvSpPr/>
            <p:nvPr/>
          </p:nvSpPr>
          <p:spPr bwMode="auto">
            <a:xfrm>
              <a:off x="7075488" y="4568825"/>
              <a:ext cx="74613" cy="114300"/>
            </a:xfrm>
            <a:custGeom>
              <a:gdLst>
                <a:gd name="T0" fmla="*/ 2 w 31"/>
                <a:gd name="T1" fmla="*/ 0 h 48"/>
                <a:gd name="T2" fmla="*/ 2 w 31"/>
                <a:gd name="T3" fmla="*/ 33 h 48"/>
                <a:gd name="T4" fmla="*/ 15 w 31"/>
                <a:gd name="T5" fmla="*/ 48 h 48"/>
                <a:gd name="T6" fmla="*/ 29 w 31"/>
                <a:gd name="T7" fmla="*/ 32 h 48"/>
                <a:gd name="T8" fmla="*/ 31 w 31"/>
                <a:gd name="T9" fmla="*/ 1 h 48"/>
                <a:gd name="T10" fmla="*/ 2 w 31"/>
                <a:gd name="T11" fmla="*/ 0 h 4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1" h="48">
                  <a:moveTo>
                    <a:pt x="2" y="0"/>
                  </a:moveTo>
                  <a:cubicBezTo>
                    <a:pt x="2" y="33"/>
                    <a:pt x="2" y="33"/>
                    <a:pt x="2" y="33"/>
                  </a:cubicBezTo>
                  <a:cubicBezTo>
                    <a:pt x="2" y="33"/>
                    <a:pt x="0" y="48"/>
                    <a:pt x="15" y="48"/>
                  </a:cubicBezTo>
                  <a:cubicBezTo>
                    <a:pt x="30" y="48"/>
                    <a:pt x="29" y="32"/>
                    <a:pt x="29" y="32"/>
                  </a:cubicBezTo>
                  <a:cubicBezTo>
                    <a:pt x="31" y="1"/>
                    <a:pt x="31" y="1"/>
                    <a:pt x="31" y="1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603" name="Freeform 427"/>
            <p:cNvSpPr/>
            <p:nvPr/>
          </p:nvSpPr>
          <p:spPr bwMode="auto">
            <a:xfrm>
              <a:off x="7083426" y="4659313"/>
              <a:ext cx="60325" cy="23812"/>
            </a:xfrm>
            <a:custGeom>
              <a:gdLst>
                <a:gd name="T0" fmla="*/ 24 w 25"/>
                <a:gd name="T1" fmla="*/ 2 h 10"/>
                <a:gd name="T2" fmla="*/ 13 w 25"/>
                <a:gd name="T3" fmla="*/ 8 h 10"/>
                <a:gd name="T4" fmla="*/ 0 w 25"/>
                <a:gd name="T5" fmla="*/ 1 h 10"/>
                <a:gd name="T6" fmla="*/ 12 w 25"/>
                <a:gd name="T7" fmla="*/ 10 h 10"/>
                <a:gd name="T8" fmla="*/ 25 w 25"/>
                <a:gd name="T9" fmla="*/ 0 h 10"/>
                <a:gd name="T10" fmla="*/ 24 w 25"/>
                <a:gd name="T11" fmla="*/ 2 h 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" h="10">
                  <a:moveTo>
                    <a:pt x="24" y="2"/>
                  </a:moveTo>
                  <a:cubicBezTo>
                    <a:pt x="21" y="5"/>
                    <a:pt x="17" y="7"/>
                    <a:pt x="13" y="8"/>
                  </a:cubicBezTo>
                  <a:cubicBezTo>
                    <a:pt x="7" y="8"/>
                    <a:pt x="2" y="6"/>
                    <a:pt x="0" y="1"/>
                  </a:cubicBezTo>
                  <a:cubicBezTo>
                    <a:pt x="1" y="5"/>
                    <a:pt x="4" y="10"/>
                    <a:pt x="12" y="10"/>
                  </a:cubicBezTo>
                  <a:cubicBezTo>
                    <a:pt x="21" y="10"/>
                    <a:pt x="24" y="5"/>
                    <a:pt x="25" y="0"/>
                  </a:cubicBezTo>
                  <a:cubicBezTo>
                    <a:pt x="25" y="1"/>
                    <a:pt x="24" y="2"/>
                    <a:pt x="24" y="2"/>
                  </a:cubicBezTo>
                  <a:close/>
                </a:path>
              </a:pathLst>
            </a:custGeom>
            <a:solidFill>
              <a:srgbClr val="F2BF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604" name="Freeform 428"/>
            <p:cNvSpPr/>
            <p:nvPr/>
          </p:nvSpPr>
          <p:spPr bwMode="auto">
            <a:xfrm>
              <a:off x="7080251" y="4568825"/>
              <a:ext cx="69850" cy="25400"/>
            </a:xfrm>
            <a:custGeom>
              <a:gdLst>
                <a:gd name="T0" fmla="*/ 28 w 29"/>
                <a:gd name="T1" fmla="*/ 9 h 11"/>
                <a:gd name="T2" fmla="*/ 29 w 29"/>
                <a:gd name="T3" fmla="*/ 1 h 11"/>
                <a:gd name="T4" fmla="*/ 0 w 29"/>
                <a:gd name="T5" fmla="*/ 0 h 11"/>
                <a:gd name="T6" fmla="*/ 0 w 29"/>
                <a:gd name="T7" fmla="*/ 7 h 11"/>
                <a:gd name="T8" fmla="*/ 28 w 29"/>
                <a:gd name="T9" fmla="*/ 9 h 1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8" h="11">
                  <a:moveTo>
                    <a:pt x="28" y="9"/>
                  </a:moveTo>
                  <a:cubicBezTo>
                    <a:pt x="29" y="1"/>
                    <a:pt x="29" y="1"/>
                    <a:pt x="29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"/>
                    <a:pt x="0" y="7"/>
                    <a:pt x="0" y="7"/>
                  </a:cubicBezTo>
                  <a:cubicBezTo>
                    <a:pt x="11" y="11"/>
                    <a:pt x="19" y="11"/>
                    <a:pt x="28" y="9"/>
                  </a:cubicBezTo>
                  <a:close/>
                </a:path>
              </a:pathLst>
            </a:custGeom>
            <a:solidFill>
              <a:srgbClr val="F2BF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605" name="Rectangle 429"/>
            <p:cNvSpPr>
              <a:spLocks noChangeArrowheads="1"/>
            </p:cNvSpPr>
            <p:nvPr/>
          </p:nvSpPr>
          <p:spPr bwMode="auto">
            <a:xfrm>
              <a:off x="6992938" y="5041900"/>
              <a:ext cx="250825" cy="26987"/>
            </a:xfrm>
            <a:prstGeom prst="rect">
              <a:avLst/>
            </a:prstGeom>
            <a:solidFill>
              <a:srgbClr val="3D34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06" name="Freeform 430"/>
            <p:cNvSpPr/>
            <p:nvPr/>
          </p:nvSpPr>
          <p:spPr bwMode="auto">
            <a:xfrm>
              <a:off x="6946901" y="4972050"/>
              <a:ext cx="93663" cy="101600"/>
            </a:xfrm>
            <a:custGeom>
              <a:gdLst>
                <a:gd name="T0" fmla="*/ 17 w 39"/>
                <a:gd name="T1" fmla="*/ 0 h 42"/>
                <a:gd name="T2" fmla="*/ 19 w 39"/>
                <a:gd name="T3" fmla="*/ 3 h 42"/>
                <a:gd name="T4" fmla="*/ 31 w 39"/>
                <a:gd name="T5" fmla="*/ 14 h 42"/>
                <a:gd name="T6" fmla="*/ 32 w 39"/>
                <a:gd name="T7" fmla="*/ 30 h 42"/>
                <a:gd name="T8" fmla="*/ 13 w 39"/>
                <a:gd name="T9" fmla="*/ 34 h 42"/>
                <a:gd name="T10" fmla="*/ 0 w 39"/>
                <a:gd name="T11" fmla="*/ 23 h 42"/>
                <a:gd name="T12" fmla="*/ 17 w 39"/>
                <a:gd name="T13" fmla="*/ 0 h 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9" h="42">
                  <a:moveTo>
                    <a:pt x="17" y="0"/>
                  </a:moveTo>
                  <a:cubicBezTo>
                    <a:pt x="19" y="3"/>
                    <a:pt x="19" y="3"/>
                    <a:pt x="19" y="3"/>
                  </a:cubicBezTo>
                  <a:cubicBezTo>
                    <a:pt x="31" y="14"/>
                    <a:pt x="31" y="14"/>
                    <a:pt x="31" y="14"/>
                  </a:cubicBezTo>
                  <a:cubicBezTo>
                    <a:pt x="31" y="14"/>
                    <a:pt x="39" y="22"/>
                    <a:pt x="32" y="30"/>
                  </a:cubicBezTo>
                  <a:cubicBezTo>
                    <a:pt x="24" y="42"/>
                    <a:pt x="13" y="34"/>
                    <a:pt x="13" y="34"/>
                  </a:cubicBezTo>
                  <a:cubicBezTo>
                    <a:pt x="0" y="23"/>
                    <a:pt x="0" y="23"/>
                    <a:pt x="0" y="23"/>
                  </a:cubicBezTo>
                  <a:lnTo>
                    <a:pt x="17" y="0"/>
                  </a:lnTo>
                  <a:close/>
                </a:path>
              </a:pathLst>
            </a:cu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607" name="Freeform 431"/>
            <p:cNvSpPr/>
            <p:nvPr/>
          </p:nvSpPr>
          <p:spPr bwMode="auto">
            <a:xfrm>
              <a:off x="7219951" y="4635500"/>
              <a:ext cx="84138" cy="401637"/>
            </a:xfrm>
            <a:custGeom>
              <a:gdLst>
                <a:gd name="T0" fmla="*/ 13 w 35"/>
                <a:gd name="T1" fmla="*/ 12 h 168"/>
                <a:gd name="T2" fmla="*/ 34 w 35"/>
                <a:gd name="T3" fmla="*/ 94 h 168"/>
                <a:gd name="T4" fmla="*/ 34 w 35"/>
                <a:gd name="T5" fmla="*/ 168 h 168"/>
                <a:gd name="T6" fmla="*/ 11 w 35"/>
                <a:gd name="T7" fmla="*/ 168 h 168"/>
                <a:gd name="T8" fmla="*/ 10 w 35"/>
                <a:gd name="T9" fmla="*/ 61 h 168"/>
                <a:gd name="T10" fmla="*/ 13 w 35"/>
                <a:gd name="T11" fmla="*/ 12 h 16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5" h="168">
                  <a:moveTo>
                    <a:pt x="13" y="12"/>
                  </a:moveTo>
                  <a:cubicBezTo>
                    <a:pt x="26" y="24"/>
                    <a:pt x="33" y="36"/>
                    <a:pt x="34" y="94"/>
                  </a:cubicBezTo>
                  <a:cubicBezTo>
                    <a:pt x="35" y="153"/>
                    <a:pt x="34" y="168"/>
                    <a:pt x="34" y="168"/>
                  </a:cubicBezTo>
                  <a:cubicBezTo>
                    <a:pt x="11" y="168"/>
                    <a:pt x="11" y="168"/>
                    <a:pt x="11" y="168"/>
                  </a:cubicBezTo>
                  <a:cubicBezTo>
                    <a:pt x="10" y="61"/>
                    <a:pt x="10" y="61"/>
                    <a:pt x="10" y="61"/>
                  </a:cubicBezTo>
                  <a:cubicBezTo>
                    <a:pt x="10" y="61"/>
                    <a:pt x="0" y="0"/>
                    <a:pt x="13" y="12"/>
                  </a:cubicBezTo>
                  <a:close/>
                </a:path>
              </a:pathLst>
            </a:custGeom>
            <a:solidFill>
              <a:srgbClr val="FFC14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28" name="Freeform 432"/>
            <p:cNvSpPr/>
            <p:nvPr/>
          </p:nvSpPr>
          <p:spPr bwMode="auto">
            <a:xfrm>
              <a:off x="7083426" y="5132388"/>
              <a:ext cx="79375" cy="12700"/>
            </a:xfrm>
            <a:custGeom>
              <a:gdLst>
                <a:gd name="T0" fmla="*/ 20 w 33"/>
                <a:gd name="T1" fmla="*/ 5 h 5"/>
                <a:gd name="T2" fmla="*/ 17 w 33"/>
                <a:gd name="T3" fmla="*/ 5 h 5"/>
                <a:gd name="T4" fmla="*/ 14 w 33"/>
                <a:gd name="T5" fmla="*/ 5 h 5"/>
                <a:gd name="T6" fmla="*/ 1 w 33"/>
                <a:gd name="T7" fmla="*/ 3 h 5"/>
                <a:gd name="T8" fmla="*/ 0 w 33"/>
                <a:gd name="T9" fmla="*/ 2 h 5"/>
                <a:gd name="T10" fmla="*/ 2 w 33"/>
                <a:gd name="T11" fmla="*/ 1 h 5"/>
                <a:gd name="T12" fmla="*/ 14 w 33"/>
                <a:gd name="T13" fmla="*/ 2 h 5"/>
                <a:gd name="T14" fmla="*/ 17 w 33"/>
                <a:gd name="T15" fmla="*/ 2 h 5"/>
                <a:gd name="T16" fmla="*/ 30 w 33"/>
                <a:gd name="T17" fmla="*/ 1 h 5"/>
                <a:gd name="T18" fmla="*/ 32 w 33"/>
                <a:gd name="T19" fmla="*/ 1 h 5"/>
                <a:gd name="T20" fmla="*/ 32 w 33"/>
                <a:gd name="T21" fmla="*/ 3 h 5"/>
                <a:gd name="T22" fmla="*/ 20 w 33"/>
                <a:gd name="T23" fmla="*/ 5 h 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33" h="5">
                  <a:moveTo>
                    <a:pt x="20" y="5"/>
                  </a:moveTo>
                  <a:cubicBezTo>
                    <a:pt x="19" y="5"/>
                    <a:pt x="18" y="5"/>
                    <a:pt x="17" y="5"/>
                  </a:cubicBezTo>
                  <a:cubicBezTo>
                    <a:pt x="14" y="5"/>
                    <a:pt x="14" y="5"/>
                    <a:pt x="14" y="5"/>
                  </a:cubicBezTo>
                  <a:cubicBezTo>
                    <a:pt x="7" y="5"/>
                    <a:pt x="2" y="3"/>
                    <a:pt x="1" y="3"/>
                  </a:cubicBezTo>
                  <a:cubicBezTo>
                    <a:pt x="1" y="3"/>
                    <a:pt x="0" y="2"/>
                    <a:pt x="0" y="2"/>
                  </a:cubicBezTo>
                  <a:cubicBezTo>
                    <a:pt x="1" y="1"/>
                    <a:pt x="1" y="0"/>
                    <a:pt x="2" y="1"/>
                  </a:cubicBezTo>
                  <a:cubicBezTo>
                    <a:pt x="2" y="1"/>
                    <a:pt x="7" y="2"/>
                    <a:pt x="14" y="2"/>
                  </a:cubicBezTo>
                  <a:cubicBezTo>
                    <a:pt x="17" y="2"/>
                    <a:pt x="17" y="2"/>
                    <a:pt x="17" y="2"/>
                  </a:cubicBezTo>
                  <a:cubicBezTo>
                    <a:pt x="23" y="2"/>
                    <a:pt x="27" y="2"/>
                    <a:pt x="30" y="1"/>
                  </a:cubicBezTo>
                  <a:cubicBezTo>
                    <a:pt x="31" y="0"/>
                    <a:pt x="32" y="1"/>
                    <a:pt x="32" y="1"/>
                  </a:cubicBezTo>
                  <a:cubicBezTo>
                    <a:pt x="33" y="2"/>
                    <a:pt x="32" y="3"/>
                    <a:pt x="32" y="3"/>
                  </a:cubicBezTo>
                  <a:cubicBezTo>
                    <a:pt x="29" y="5"/>
                    <a:pt x="24" y="5"/>
                    <a:pt x="20" y="5"/>
                  </a:cubicBezTo>
                  <a:close/>
                </a:path>
              </a:pathLst>
            </a:custGeom>
            <a:solidFill>
              <a:srgbClr val="332C2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29" name="Rectangle 433"/>
            <p:cNvSpPr>
              <a:spLocks noChangeArrowheads="1"/>
            </p:cNvSpPr>
            <p:nvPr/>
          </p:nvSpPr>
          <p:spPr bwMode="auto">
            <a:xfrm>
              <a:off x="7065963" y="4697413"/>
              <a:ext cx="7938" cy="69850"/>
            </a:xfrm>
            <a:prstGeom prst="rect">
              <a:avLst/>
            </a:prstGeom>
            <a:solidFill>
              <a:srgbClr val="EFB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30" name="Oval 434"/>
            <p:cNvSpPr>
              <a:spLocks noChangeArrowheads="1"/>
            </p:cNvSpPr>
            <p:nvPr/>
          </p:nvSpPr>
          <p:spPr bwMode="auto">
            <a:xfrm>
              <a:off x="7064376" y="4759325"/>
              <a:ext cx="14288" cy="19050"/>
            </a:xfrm>
            <a:prstGeom prst="ellipse">
              <a:avLst/>
            </a:prstGeom>
            <a:solidFill>
              <a:srgbClr val="EFB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31" name="Rectangle 435"/>
            <p:cNvSpPr>
              <a:spLocks noChangeArrowheads="1"/>
            </p:cNvSpPr>
            <p:nvPr/>
          </p:nvSpPr>
          <p:spPr bwMode="auto">
            <a:xfrm>
              <a:off x="7159626" y="4697413"/>
              <a:ext cx="7938" cy="69850"/>
            </a:xfrm>
            <a:prstGeom prst="rect">
              <a:avLst/>
            </a:prstGeom>
            <a:solidFill>
              <a:srgbClr val="EFB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32" name="Oval 436"/>
            <p:cNvSpPr>
              <a:spLocks noChangeArrowheads="1"/>
            </p:cNvSpPr>
            <p:nvPr/>
          </p:nvSpPr>
          <p:spPr bwMode="auto">
            <a:xfrm>
              <a:off x="7158038" y="4759325"/>
              <a:ext cx="11113" cy="19050"/>
            </a:xfrm>
            <a:prstGeom prst="ellipse">
              <a:avLst/>
            </a:prstGeom>
            <a:solidFill>
              <a:srgbClr val="EFB1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33" name="Freeform 437"/>
            <p:cNvSpPr/>
            <p:nvPr/>
          </p:nvSpPr>
          <p:spPr bwMode="auto">
            <a:xfrm>
              <a:off x="6929438" y="4106863"/>
              <a:ext cx="407988" cy="331787"/>
            </a:xfrm>
            <a:custGeom>
              <a:gdLst>
                <a:gd name="T0" fmla="*/ 8 w 170"/>
                <a:gd name="T1" fmla="*/ 134 h 139"/>
                <a:gd name="T2" fmla="*/ 8 w 170"/>
                <a:gd name="T3" fmla="*/ 26 h 139"/>
                <a:gd name="T4" fmla="*/ 16 w 170"/>
                <a:gd name="T5" fmla="*/ 41 h 139"/>
                <a:gd name="T6" fmla="*/ 53 w 170"/>
                <a:gd name="T7" fmla="*/ 7 h 139"/>
                <a:gd name="T8" fmla="*/ 46 w 170"/>
                <a:gd name="T9" fmla="*/ 26 h 139"/>
                <a:gd name="T10" fmla="*/ 106 w 170"/>
                <a:gd name="T11" fmla="*/ 3 h 139"/>
                <a:gd name="T12" fmla="*/ 88 w 170"/>
                <a:gd name="T13" fmla="*/ 18 h 139"/>
                <a:gd name="T14" fmla="*/ 149 w 170"/>
                <a:gd name="T15" fmla="*/ 28 h 139"/>
                <a:gd name="T16" fmla="*/ 122 w 170"/>
                <a:gd name="T17" fmla="*/ 31 h 139"/>
                <a:gd name="T18" fmla="*/ 170 w 170"/>
                <a:gd name="T19" fmla="*/ 66 h 139"/>
                <a:gd name="T20" fmla="*/ 144 w 170"/>
                <a:gd name="T21" fmla="*/ 56 h 139"/>
                <a:gd name="T22" fmla="*/ 170 w 170"/>
                <a:gd name="T23" fmla="*/ 90 h 139"/>
                <a:gd name="T24" fmla="*/ 149 w 170"/>
                <a:gd name="T25" fmla="*/ 79 h 139"/>
                <a:gd name="T26" fmla="*/ 149 w 170"/>
                <a:gd name="T27" fmla="*/ 139 h 139"/>
                <a:gd name="T28" fmla="*/ 8 w 170"/>
                <a:gd name="T29" fmla="*/ 134 h 1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70" h="139">
                  <a:moveTo>
                    <a:pt x="8" y="134"/>
                  </a:moveTo>
                  <a:cubicBezTo>
                    <a:pt x="8" y="134"/>
                    <a:pt x="0" y="72"/>
                    <a:pt x="8" y="26"/>
                  </a:cubicBezTo>
                  <a:cubicBezTo>
                    <a:pt x="16" y="41"/>
                    <a:pt x="16" y="41"/>
                    <a:pt x="16" y="41"/>
                  </a:cubicBezTo>
                  <a:cubicBezTo>
                    <a:pt x="16" y="41"/>
                    <a:pt x="17" y="21"/>
                    <a:pt x="53" y="7"/>
                  </a:cubicBezTo>
                  <a:cubicBezTo>
                    <a:pt x="46" y="26"/>
                    <a:pt x="46" y="26"/>
                    <a:pt x="46" y="26"/>
                  </a:cubicBezTo>
                  <a:cubicBezTo>
                    <a:pt x="46" y="26"/>
                    <a:pt x="70" y="0"/>
                    <a:pt x="106" y="3"/>
                  </a:cubicBezTo>
                  <a:cubicBezTo>
                    <a:pt x="88" y="18"/>
                    <a:pt x="88" y="18"/>
                    <a:pt x="88" y="18"/>
                  </a:cubicBezTo>
                  <a:cubicBezTo>
                    <a:pt x="88" y="18"/>
                    <a:pt x="125" y="9"/>
                    <a:pt x="149" y="28"/>
                  </a:cubicBezTo>
                  <a:cubicBezTo>
                    <a:pt x="122" y="31"/>
                    <a:pt x="122" y="31"/>
                    <a:pt x="122" y="31"/>
                  </a:cubicBezTo>
                  <a:cubicBezTo>
                    <a:pt x="122" y="31"/>
                    <a:pt x="149" y="27"/>
                    <a:pt x="170" y="66"/>
                  </a:cubicBezTo>
                  <a:cubicBezTo>
                    <a:pt x="144" y="56"/>
                    <a:pt x="144" y="56"/>
                    <a:pt x="144" y="56"/>
                  </a:cubicBezTo>
                  <a:cubicBezTo>
                    <a:pt x="144" y="56"/>
                    <a:pt x="166" y="67"/>
                    <a:pt x="170" y="90"/>
                  </a:cubicBezTo>
                  <a:cubicBezTo>
                    <a:pt x="170" y="90"/>
                    <a:pt x="160" y="79"/>
                    <a:pt x="149" y="79"/>
                  </a:cubicBezTo>
                  <a:cubicBezTo>
                    <a:pt x="149" y="139"/>
                    <a:pt x="149" y="139"/>
                    <a:pt x="149" y="139"/>
                  </a:cubicBezTo>
                  <a:lnTo>
                    <a:pt x="8" y="134"/>
                  </a:lnTo>
                  <a:close/>
                </a:path>
              </a:pathLst>
            </a:custGeom>
            <a:solidFill>
              <a:srgbClr val="4C392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34" name="Freeform 438"/>
            <p:cNvSpPr/>
            <p:nvPr/>
          </p:nvSpPr>
          <p:spPr bwMode="auto">
            <a:xfrm>
              <a:off x="6962776" y="4300538"/>
              <a:ext cx="303213" cy="301625"/>
            </a:xfrm>
            <a:custGeom>
              <a:gdLst>
                <a:gd name="T0" fmla="*/ 8 w 126"/>
                <a:gd name="T1" fmla="*/ 22 h 126"/>
                <a:gd name="T2" fmla="*/ 26 w 126"/>
                <a:gd name="T3" fmla="*/ 107 h 126"/>
                <a:gd name="T4" fmla="*/ 109 w 126"/>
                <a:gd name="T5" fmla="*/ 101 h 126"/>
                <a:gd name="T6" fmla="*/ 124 w 126"/>
                <a:gd name="T7" fmla="*/ 20 h 126"/>
                <a:gd name="T8" fmla="*/ 97 w 126"/>
                <a:gd name="T9" fmla="*/ 2 h 126"/>
                <a:gd name="T10" fmla="*/ 67 w 126"/>
                <a:gd name="T11" fmla="*/ 19 h 126"/>
                <a:gd name="T12" fmla="*/ 39 w 126"/>
                <a:gd name="T13" fmla="*/ 0 h 126"/>
                <a:gd name="T14" fmla="*/ 8 w 126"/>
                <a:gd name="T15" fmla="*/ 22 h 1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5" h="125">
                  <a:moveTo>
                    <a:pt x="8" y="22"/>
                  </a:moveTo>
                  <a:cubicBezTo>
                    <a:pt x="8" y="22"/>
                    <a:pt x="0" y="88"/>
                    <a:pt x="26" y="107"/>
                  </a:cubicBezTo>
                  <a:cubicBezTo>
                    <a:pt x="51" y="125"/>
                    <a:pt x="91" y="126"/>
                    <a:pt x="109" y="101"/>
                  </a:cubicBezTo>
                  <a:cubicBezTo>
                    <a:pt x="126" y="75"/>
                    <a:pt x="124" y="20"/>
                    <a:pt x="124" y="20"/>
                  </a:cubicBezTo>
                  <a:cubicBezTo>
                    <a:pt x="124" y="20"/>
                    <a:pt x="124" y="0"/>
                    <a:pt x="97" y="2"/>
                  </a:cubicBezTo>
                  <a:cubicBezTo>
                    <a:pt x="75" y="3"/>
                    <a:pt x="67" y="19"/>
                    <a:pt x="67" y="19"/>
                  </a:cubicBezTo>
                  <a:cubicBezTo>
                    <a:pt x="67" y="19"/>
                    <a:pt x="59" y="0"/>
                    <a:pt x="39" y="0"/>
                  </a:cubicBezTo>
                  <a:cubicBezTo>
                    <a:pt x="19" y="0"/>
                    <a:pt x="8" y="13"/>
                    <a:pt x="8" y="22"/>
                  </a:cubicBezTo>
                  <a:close/>
                </a:path>
              </a:pathLst>
            </a:cu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35" name="Oval 439"/>
            <p:cNvSpPr>
              <a:spLocks noChangeArrowheads="1"/>
            </p:cNvSpPr>
            <p:nvPr/>
          </p:nvSpPr>
          <p:spPr bwMode="auto">
            <a:xfrm>
              <a:off x="6929438" y="4403725"/>
              <a:ext cx="74613" cy="71437"/>
            </a:xfrm>
            <a:prstGeom prst="ellipse">
              <a:avLst/>
            </a:pr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36" name="Oval 440"/>
            <p:cNvSpPr>
              <a:spLocks noChangeArrowheads="1"/>
            </p:cNvSpPr>
            <p:nvPr/>
          </p:nvSpPr>
          <p:spPr bwMode="auto">
            <a:xfrm>
              <a:off x="7232651" y="4403725"/>
              <a:ext cx="71438" cy="71437"/>
            </a:xfrm>
            <a:prstGeom prst="ellipse">
              <a:avLst/>
            </a:prstGeom>
            <a:solidFill>
              <a:srgbClr val="FFCC9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37" name="Freeform 441"/>
            <p:cNvSpPr/>
            <p:nvPr/>
          </p:nvSpPr>
          <p:spPr bwMode="auto">
            <a:xfrm>
              <a:off x="7096126" y="4403725"/>
              <a:ext cx="49213" cy="61912"/>
            </a:xfrm>
            <a:custGeom>
              <a:gdLst>
                <a:gd name="T0" fmla="*/ 13 w 31"/>
                <a:gd name="T1" fmla="*/ 0 h 39"/>
                <a:gd name="T2" fmla="*/ 0 w 31"/>
                <a:gd name="T3" fmla="*/ 39 h 39"/>
                <a:gd name="T4" fmla="*/ 31 w 31"/>
                <a:gd name="T5" fmla="*/ 39 h 39"/>
                <a:gd name="T6" fmla="*/ 13 w 31"/>
                <a:gd name="T7" fmla="*/ 0 h 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39">
                  <a:moveTo>
                    <a:pt x="13" y="0"/>
                  </a:moveTo>
                  <a:lnTo>
                    <a:pt x="0" y="39"/>
                  </a:lnTo>
                  <a:lnTo>
                    <a:pt x="31" y="39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F2BF8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38" name="Oval 442"/>
            <p:cNvSpPr>
              <a:spLocks noChangeArrowheads="1"/>
            </p:cNvSpPr>
            <p:nvPr/>
          </p:nvSpPr>
          <p:spPr bwMode="auto">
            <a:xfrm>
              <a:off x="7027863" y="4379913"/>
              <a:ext cx="41275" cy="39687"/>
            </a:xfrm>
            <a:prstGeom prst="ellipse">
              <a:avLst/>
            </a:prstGeom>
            <a:solidFill>
              <a:srgbClr val="2D2A2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39" name="Oval 443"/>
            <p:cNvSpPr>
              <a:spLocks noChangeArrowheads="1"/>
            </p:cNvSpPr>
            <p:nvPr/>
          </p:nvSpPr>
          <p:spPr bwMode="auto">
            <a:xfrm>
              <a:off x="7164388" y="4379913"/>
              <a:ext cx="44450" cy="39687"/>
            </a:xfrm>
            <a:prstGeom prst="ellipse">
              <a:avLst/>
            </a:prstGeom>
            <a:solidFill>
              <a:srgbClr val="2D2A2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40" name="Freeform 444"/>
            <p:cNvSpPr/>
            <p:nvPr/>
          </p:nvSpPr>
          <p:spPr bwMode="auto">
            <a:xfrm>
              <a:off x="7050088" y="4503738"/>
              <a:ext cx="136525" cy="31750"/>
            </a:xfrm>
            <a:custGeom>
              <a:gdLst>
                <a:gd name="T0" fmla="*/ 12 w 57"/>
                <a:gd name="T1" fmla="*/ 13 h 13"/>
                <a:gd name="T2" fmla="*/ 2 w 57"/>
                <a:gd name="T3" fmla="*/ 12 h 13"/>
                <a:gd name="T4" fmla="*/ 0 w 57"/>
                <a:gd name="T5" fmla="*/ 10 h 13"/>
                <a:gd name="T6" fmla="*/ 2 w 57"/>
                <a:gd name="T7" fmla="*/ 9 h 13"/>
                <a:gd name="T8" fmla="*/ 55 w 57"/>
                <a:gd name="T9" fmla="*/ 0 h 13"/>
                <a:gd name="T10" fmla="*/ 57 w 57"/>
                <a:gd name="T11" fmla="*/ 1 h 13"/>
                <a:gd name="T12" fmla="*/ 56 w 57"/>
                <a:gd name="T13" fmla="*/ 3 h 13"/>
                <a:gd name="T14" fmla="*/ 12 w 57"/>
                <a:gd name="T15" fmla="*/ 13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7" h="13">
                  <a:moveTo>
                    <a:pt x="12" y="13"/>
                  </a:moveTo>
                  <a:cubicBezTo>
                    <a:pt x="6" y="13"/>
                    <a:pt x="2" y="12"/>
                    <a:pt x="2" y="12"/>
                  </a:cubicBezTo>
                  <a:cubicBezTo>
                    <a:pt x="1" y="12"/>
                    <a:pt x="0" y="11"/>
                    <a:pt x="0" y="10"/>
                  </a:cubicBezTo>
                  <a:cubicBezTo>
                    <a:pt x="1" y="10"/>
                    <a:pt x="1" y="9"/>
                    <a:pt x="2" y="9"/>
                  </a:cubicBezTo>
                  <a:cubicBezTo>
                    <a:pt x="2" y="9"/>
                    <a:pt x="29" y="13"/>
                    <a:pt x="55" y="0"/>
                  </a:cubicBezTo>
                  <a:cubicBezTo>
                    <a:pt x="56" y="0"/>
                    <a:pt x="57" y="0"/>
                    <a:pt x="57" y="1"/>
                  </a:cubicBezTo>
                  <a:cubicBezTo>
                    <a:pt x="57" y="2"/>
                    <a:pt x="57" y="3"/>
                    <a:pt x="56" y="3"/>
                  </a:cubicBezTo>
                  <a:cubicBezTo>
                    <a:pt x="39" y="11"/>
                    <a:pt x="22" y="13"/>
                    <a:pt x="12" y="13"/>
                  </a:cubicBezTo>
                  <a:close/>
                </a:path>
              </a:pathLst>
            </a:custGeom>
            <a:solidFill>
              <a:srgbClr val="302C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41" name="Freeform 445"/>
            <p:cNvSpPr/>
            <p:nvPr/>
          </p:nvSpPr>
          <p:spPr bwMode="auto">
            <a:xfrm>
              <a:off x="7002463" y="4346575"/>
              <a:ext cx="61913" cy="33337"/>
            </a:xfrm>
            <a:custGeom>
              <a:gdLst>
                <a:gd name="T0" fmla="*/ 2 w 26"/>
                <a:gd name="T1" fmla="*/ 14 h 14"/>
                <a:gd name="T2" fmla="*/ 0 w 26"/>
                <a:gd name="T3" fmla="*/ 13 h 14"/>
                <a:gd name="T4" fmla="*/ 1 w 26"/>
                <a:gd name="T5" fmla="*/ 11 h 14"/>
                <a:gd name="T6" fmla="*/ 23 w 26"/>
                <a:gd name="T7" fmla="*/ 0 h 14"/>
                <a:gd name="T8" fmla="*/ 25 w 26"/>
                <a:gd name="T9" fmla="*/ 1 h 14"/>
                <a:gd name="T10" fmla="*/ 24 w 26"/>
                <a:gd name="T11" fmla="*/ 3 h 14"/>
                <a:gd name="T12" fmla="*/ 2 w 26"/>
                <a:gd name="T13" fmla="*/ 14 h 14"/>
                <a:gd name="T14" fmla="*/ 2 w 26"/>
                <a:gd name="T15" fmla="*/ 14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6" h="14">
                  <a:moveTo>
                    <a:pt x="2" y="14"/>
                  </a:moveTo>
                  <a:cubicBezTo>
                    <a:pt x="1" y="14"/>
                    <a:pt x="1" y="14"/>
                    <a:pt x="0" y="13"/>
                  </a:cubicBezTo>
                  <a:cubicBezTo>
                    <a:pt x="0" y="12"/>
                    <a:pt x="0" y="12"/>
                    <a:pt x="1" y="11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24" y="0"/>
                    <a:pt x="25" y="0"/>
                    <a:pt x="25" y="1"/>
                  </a:cubicBezTo>
                  <a:cubicBezTo>
                    <a:pt x="26" y="2"/>
                    <a:pt x="25" y="3"/>
                    <a:pt x="24" y="3"/>
                  </a:cubicBezTo>
                  <a:cubicBezTo>
                    <a:pt x="2" y="14"/>
                    <a:pt x="2" y="14"/>
                    <a:pt x="2" y="14"/>
                  </a:cubicBezTo>
                  <a:cubicBezTo>
                    <a:pt x="2" y="14"/>
                    <a:pt x="2" y="14"/>
                    <a:pt x="2" y="14"/>
                  </a:cubicBezTo>
                  <a:close/>
                </a:path>
              </a:pathLst>
            </a:custGeom>
            <a:solidFill>
              <a:srgbClr val="302C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  <p:sp>
          <p:nvSpPr>
            <p:cNvPr id="942" name="Freeform 446"/>
            <p:cNvSpPr/>
            <p:nvPr/>
          </p:nvSpPr>
          <p:spPr bwMode="auto">
            <a:xfrm>
              <a:off x="7172326" y="4346575"/>
              <a:ext cx="61913" cy="33337"/>
            </a:xfrm>
            <a:custGeom>
              <a:gdLst>
                <a:gd name="T0" fmla="*/ 24 w 26"/>
                <a:gd name="T1" fmla="*/ 14 h 14"/>
                <a:gd name="T2" fmla="*/ 26 w 26"/>
                <a:gd name="T3" fmla="*/ 13 h 14"/>
                <a:gd name="T4" fmla="*/ 25 w 26"/>
                <a:gd name="T5" fmla="*/ 11 h 14"/>
                <a:gd name="T6" fmla="*/ 3 w 26"/>
                <a:gd name="T7" fmla="*/ 0 h 14"/>
                <a:gd name="T8" fmla="*/ 1 w 26"/>
                <a:gd name="T9" fmla="*/ 1 h 14"/>
                <a:gd name="T10" fmla="*/ 1 w 26"/>
                <a:gd name="T11" fmla="*/ 3 h 14"/>
                <a:gd name="T12" fmla="*/ 23 w 26"/>
                <a:gd name="T13" fmla="*/ 14 h 14"/>
                <a:gd name="T14" fmla="*/ 24 w 26"/>
                <a:gd name="T15" fmla="*/ 14 h 1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6" h="14">
                  <a:moveTo>
                    <a:pt x="24" y="14"/>
                  </a:moveTo>
                  <a:cubicBezTo>
                    <a:pt x="25" y="14"/>
                    <a:pt x="25" y="14"/>
                    <a:pt x="26" y="13"/>
                  </a:cubicBezTo>
                  <a:cubicBezTo>
                    <a:pt x="26" y="12"/>
                    <a:pt x="26" y="12"/>
                    <a:pt x="25" y="11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1" y="1"/>
                  </a:cubicBezTo>
                  <a:cubicBezTo>
                    <a:pt x="0" y="2"/>
                    <a:pt x="1" y="3"/>
                    <a:pt x="1" y="3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4" y="14"/>
                    <a:pt x="24" y="14"/>
                    <a:pt x="24" y="14"/>
                  </a:cubicBezTo>
                  <a:close/>
                </a:path>
              </a:pathLst>
            </a:custGeom>
            <a:solidFill>
              <a:srgbClr val="302C2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68580" tIns="34290" rIns="68580" bIns="34290" numCol="1" anchor="t" anchorCtr="0" compatLnSpc="1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  <a:latin typeface="等线"/>
                <a:ea typeface="等线"/>
              </a:endParaRPr>
            </a:p>
          </p:txBody>
        </p:sp>
      </p:grpSp>
      <p:sp>
        <p:nvSpPr>
          <p:cNvPr id="3" name="文本框 2"/>
          <p:cNvSpPr txBox="1"/>
          <p:nvPr/>
        </p:nvSpPr>
        <p:spPr>
          <a:xfrm>
            <a:off x="798909" y="855681"/>
            <a:ext cx="18728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565656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第 </a:t>
            </a:r>
            <a:r>
              <a:rPr lang="en-US" altLang="zh-CN" sz="3200" b="1">
                <a:solidFill>
                  <a:srgbClr val="56565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 </a:t>
            </a:r>
            <a:r>
              <a:rPr lang="zh-CN" altLang="en-US" sz="3200" b="1">
                <a:solidFill>
                  <a:srgbClr val="565656"/>
                </a:solidFill>
                <a:effectLst/>
                <a:latin typeface="微软雅黑" panose="020b0503020204020204" pitchFamily="34" charset="-122"/>
                <a:ea typeface="微软雅黑" panose="020b0503020204020204" pitchFamily="34" charset="-122"/>
              </a:rPr>
              <a:t>课</a:t>
            </a:r>
          </a:p>
        </p:txBody>
      </p:sp>
      <p:sp>
        <p:nvSpPr>
          <p:cNvPr id="436" name="文本框 435"/>
          <p:cNvSpPr txBox="1"/>
          <p:nvPr/>
        </p:nvSpPr>
        <p:spPr>
          <a:xfrm>
            <a:off x="2715790" y="1589330"/>
            <a:ext cx="5446401" cy="646331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709B6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联合国与世界贸易组织</a:t>
            </a:r>
          </a:p>
        </p:txBody>
      </p:sp>
      <p:pic>
        <p:nvPicPr>
          <p:cNvPr id="522" name="图片 5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1279" y="2278213"/>
            <a:ext cx="221042" cy="158339"/>
          </a:xfrm>
          <a:prstGeom prst="rect">
            <a:avLst/>
          </a:prstGeom>
        </p:spPr>
      </p:pic>
      <p:pic>
        <p:nvPicPr>
          <p:cNvPr id="523" name="图片 5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9377987" flipH="1">
            <a:off x="2258469" y="1664801"/>
            <a:ext cx="221042" cy="158339"/>
          </a:xfrm>
          <a:prstGeom prst="rect">
            <a:avLst/>
          </a:prstGeom>
        </p:spPr>
      </p:pic>
      <p:cxnSp>
        <p:nvCxnSpPr>
          <p:cNvPr id="5" name="直接连接符 4"/>
          <p:cNvCxnSpPr/>
          <p:nvPr/>
        </p:nvCxnSpPr>
        <p:spPr>
          <a:xfrm>
            <a:off x="666081" y="1440456"/>
            <a:ext cx="2022350" cy="0"/>
          </a:xfrm>
          <a:prstGeom prst="line">
            <a:avLst/>
          </a:prstGeom>
          <a:ln w="6350">
            <a:solidFill>
              <a:srgbClr val="565656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2F0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/>
        </p:nvSpPr>
        <p:spPr>
          <a:xfrm>
            <a:off x="-44450" y="0"/>
            <a:ext cx="9188450" cy="1467275"/>
          </a:xfrm>
          <a:custGeom>
            <a:gdLst>
              <a:gd name="connsiteX0" fmla="*/ 257175 w 13163550"/>
              <a:gd name="connsiteY0" fmla="*/ 438150 h 1704975"/>
              <a:gd name="connsiteX1" fmla="*/ 2352675 w 13163550"/>
              <a:gd name="connsiteY1" fmla="*/ 1704975 h 1704975"/>
              <a:gd name="connsiteX2" fmla="*/ 12973050 w 13163550"/>
              <a:gd name="connsiteY2" fmla="*/ 819150 h 1704975"/>
              <a:gd name="connsiteX3" fmla="*/ 13163550 w 13163550"/>
              <a:gd name="connsiteY3" fmla="*/ 28575 h 1704975"/>
              <a:gd name="connsiteX4" fmla="*/ 0 w 13163550"/>
              <a:gd name="connsiteY4" fmla="*/ 0 h 1704975"/>
              <a:gd name="connsiteX5" fmla="*/ 257175 w 13163550"/>
              <a:gd name="connsiteY5" fmla="*/ 438150 h 17049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63550" h="1704975">
                <a:moveTo>
                  <a:pt x="257175" y="438150"/>
                </a:moveTo>
                <a:lnTo>
                  <a:pt x="2352675" y="1704975"/>
                </a:lnTo>
                <a:lnTo>
                  <a:pt x="12973050" y="819150"/>
                </a:lnTo>
                <a:lnTo>
                  <a:pt x="13163550" y="28575"/>
                </a:lnTo>
                <a:lnTo>
                  <a:pt x="0" y="0"/>
                </a:lnTo>
                <a:lnTo>
                  <a:pt x="257175" y="438150"/>
                </a:lnTo>
                <a:close/>
              </a:path>
            </a:pathLst>
          </a:custGeom>
          <a:solidFill>
            <a:srgbClr val="489683"/>
          </a:solidFill>
          <a:ln>
            <a:noFill/>
          </a:ln>
        </p:spPr>
        <p:style>
          <a:lnRef idx="2">
            <a:srgbClr val="183069">
              <a:shade val="50000"/>
            </a:srgbClr>
          </a:lnRef>
          <a:fillRef idx="1">
            <a:srgbClr val="183069"/>
          </a:fillRef>
          <a:effectRef idx="0">
            <a:srgbClr val="183069"/>
          </a:effectRef>
          <a:fontRef idx="minor">
            <a:sysClr val="window" lastClr="CCE8CF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ysClr val="window" lastClr="CCE8C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" name="矩形 1"/>
          <p:cNvSpPr/>
          <p:nvPr/>
        </p:nvSpPr>
        <p:spPr>
          <a:xfrm rot="21335220">
            <a:off x="2448034" y="626755"/>
            <a:ext cx="2109330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r>
              <a:rPr lang="zh-CN" altLang="en-US" sz="2400" b="1" kern="100">
                <a:solidFill>
                  <a:srgbClr val="FFF5E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学习目标</a:t>
            </a: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329F38A0-E2FD-4D38-863A-0EC2FC1E6F88}"/>
              </a:ext>
            </a:extLst>
          </p:cNvPr>
          <p:cNvSpPr/>
          <p:nvPr/>
        </p:nvSpPr>
        <p:spPr>
          <a:xfrm>
            <a:off x="831850" y="1641357"/>
            <a:ext cx="7835900" cy="2825389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掌握联合国的成立、主要机构、宗旨及在国际安全中发挥的作用；</a:t>
            </a:r>
          </a:p>
          <a:p>
            <a:pPr lvl="0"/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理解经济全球化的实质、利弊、影响及世界贸易组织的成立；</a:t>
            </a:r>
          </a:p>
          <a:p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分析在经济全球化进程中，我国应当如何抓住机遇，迎接挑战；同时增强积极参与国际合作的意识和促进世界和平发展的信念。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48968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0" y="2981461"/>
            <a:ext cx="9144000" cy="2162039"/>
            <a:chOff x="0" y="4710294"/>
            <a:chExt cx="12192000" cy="2147706"/>
          </a:xfrm>
        </p:grpSpPr>
        <p:sp>
          <p:nvSpPr>
            <p:cNvPr id="31" name="矩形 2"/>
            <p:cNvSpPr/>
            <p:nvPr/>
          </p:nvSpPr>
          <p:spPr>
            <a:xfrm>
              <a:off x="0" y="4710294"/>
              <a:ext cx="12192000" cy="1998984"/>
            </a:xfrm>
            <a:custGeom>
              <a:gdLst>
                <a:gd name="connsiteX0" fmla="*/ 0 w 12192000"/>
                <a:gd name="connsiteY0" fmla="*/ 0 h 1283678"/>
                <a:gd name="connsiteX1" fmla="*/ 12192000 w 12192000"/>
                <a:gd name="connsiteY1" fmla="*/ 0 h 1283678"/>
                <a:gd name="connsiteX2" fmla="*/ 12192000 w 12192000"/>
                <a:gd name="connsiteY2" fmla="*/ 1283678 h 1283678"/>
                <a:gd name="connsiteX3" fmla="*/ 0 w 12192000"/>
                <a:gd name="connsiteY3" fmla="*/ 1283678 h 1283678"/>
                <a:gd name="connsiteX4" fmla="*/ 0 w 12192000"/>
                <a:gd name="connsiteY4" fmla="*/ 0 h 1283678"/>
                <a:gd name="connsiteX0-1" fmla="*/ 0 w 12192000"/>
                <a:gd name="connsiteY0-2" fmla="*/ 535353 h 1819031"/>
                <a:gd name="connsiteX1-3" fmla="*/ 12192000 w 12192000"/>
                <a:gd name="connsiteY1-4" fmla="*/ 535353 h 1819031"/>
                <a:gd name="connsiteX2-5" fmla="*/ 12192000 w 12192000"/>
                <a:gd name="connsiteY2-6" fmla="*/ 1819031 h 1819031"/>
                <a:gd name="connsiteX3-7" fmla="*/ 0 w 12192000"/>
                <a:gd name="connsiteY3-8" fmla="*/ 1819031 h 1819031"/>
                <a:gd name="connsiteX4-9" fmla="*/ 0 w 12192000"/>
                <a:gd name="connsiteY4-10" fmla="*/ 535353 h 1819031"/>
                <a:gd name="connsiteX0-11" fmla="*/ 0 w 12192000"/>
                <a:gd name="connsiteY0-12" fmla="*/ 762193 h 2045871"/>
                <a:gd name="connsiteX1-13" fmla="*/ 12192000 w 12192000"/>
                <a:gd name="connsiteY1-14" fmla="*/ 762193 h 2045871"/>
                <a:gd name="connsiteX2-15" fmla="*/ 12192000 w 12192000"/>
                <a:gd name="connsiteY2-16" fmla="*/ 2045871 h 2045871"/>
                <a:gd name="connsiteX3-17" fmla="*/ 0 w 12192000"/>
                <a:gd name="connsiteY3-18" fmla="*/ 2045871 h 2045871"/>
                <a:gd name="connsiteX4-19" fmla="*/ 0 w 12192000"/>
                <a:gd name="connsiteY4-20" fmla="*/ 762193 h 2045871"/>
                <a:gd name="connsiteX0-21" fmla="*/ 0 w 12192000"/>
                <a:gd name="connsiteY0-22" fmla="*/ 863816 h 2147494"/>
                <a:gd name="connsiteX1-23" fmla="*/ 12192000 w 12192000"/>
                <a:gd name="connsiteY1-24" fmla="*/ 863816 h 2147494"/>
                <a:gd name="connsiteX2-25" fmla="*/ 12192000 w 12192000"/>
                <a:gd name="connsiteY2-26" fmla="*/ 2147494 h 2147494"/>
                <a:gd name="connsiteX3-27" fmla="*/ 0 w 12192000"/>
                <a:gd name="connsiteY3-28" fmla="*/ 2147494 h 2147494"/>
                <a:gd name="connsiteX4-29" fmla="*/ 0 w 12192000"/>
                <a:gd name="connsiteY4-30" fmla="*/ 863816 h 2147494"/>
                <a:gd name="connsiteX0-31" fmla="*/ 0 w 12192000"/>
                <a:gd name="connsiteY0-32" fmla="*/ 969875 h 2253553"/>
                <a:gd name="connsiteX1-33" fmla="*/ 12192000 w 12192000"/>
                <a:gd name="connsiteY1-34" fmla="*/ 969875 h 2253553"/>
                <a:gd name="connsiteX2-35" fmla="*/ 12192000 w 12192000"/>
                <a:gd name="connsiteY2-36" fmla="*/ 2253553 h 2253553"/>
                <a:gd name="connsiteX3-37" fmla="*/ 0 w 12192000"/>
                <a:gd name="connsiteY3-38" fmla="*/ 2253553 h 2253553"/>
                <a:gd name="connsiteX4-39" fmla="*/ 0 w 12192000"/>
                <a:gd name="connsiteY4-40" fmla="*/ 969875 h 2253553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2192000" h="2253553">
                  <a:moveTo>
                    <a:pt x="0" y="969875"/>
                  </a:moveTo>
                  <a:cubicBezTo>
                    <a:pt x="4820139" y="-480856"/>
                    <a:pt x="9244623" y="-155540"/>
                    <a:pt x="12192000" y="969875"/>
                  </a:cubicBezTo>
                  <a:lnTo>
                    <a:pt x="12192000" y="2253553"/>
                  </a:lnTo>
                  <a:lnTo>
                    <a:pt x="0" y="2253553"/>
                  </a:lnTo>
                  <a:lnTo>
                    <a:pt x="0" y="969875"/>
                  </a:lnTo>
                  <a:close/>
                </a:path>
              </a:pathLst>
            </a:custGeom>
            <a:solidFill>
              <a:schemeClr val="tx2">
                <a:alpha val="3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15"/>
            </a:p>
          </p:txBody>
        </p:sp>
        <p:sp>
          <p:nvSpPr>
            <p:cNvPr id="32" name="矩形 2"/>
            <p:cNvSpPr/>
            <p:nvPr/>
          </p:nvSpPr>
          <p:spPr>
            <a:xfrm>
              <a:off x="0" y="4859016"/>
              <a:ext cx="12192000" cy="1998984"/>
            </a:xfrm>
            <a:custGeom>
              <a:gdLst>
                <a:gd name="connsiteX0" fmla="*/ 0 w 12192000"/>
                <a:gd name="connsiteY0" fmla="*/ 0 h 1283678"/>
                <a:gd name="connsiteX1" fmla="*/ 12192000 w 12192000"/>
                <a:gd name="connsiteY1" fmla="*/ 0 h 1283678"/>
                <a:gd name="connsiteX2" fmla="*/ 12192000 w 12192000"/>
                <a:gd name="connsiteY2" fmla="*/ 1283678 h 1283678"/>
                <a:gd name="connsiteX3" fmla="*/ 0 w 12192000"/>
                <a:gd name="connsiteY3" fmla="*/ 1283678 h 1283678"/>
                <a:gd name="connsiteX4" fmla="*/ 0 w 12192000"/>
                <a:gd name="connsiteY4" fmla="*/ 0 h 1283678"/>
                <a:gd name="connsiteX0-1" fmla="*/ 0 w 12192000"/>
                <a:gd name="connsiteY0-2" fmla="*/ 535353 h 1819031"/>
                <a:gd name="connsiteX1-3" fmla="*/ 12192000 w 12192000"/>
                <a:gd name="connsiteY1-4" fmla="*/ 535353 h 1819031"/>
                <a:gd name="connsiteX2-5" fmla="*/ 12192000 w 12192000"/>
                <a:gd name="connsiteY2-6" fmla="*/ 1819031 h 1819031"/>
                <a:gd name="connsiteX3-7" fmla="*/ 0 w 12192000"/>
                <a:gd name="connsiteY3-8" fmla="*/ 1819031 h 1819031"/>
                <a:gd name="connsiteX4-9" fmla="*/ 0 w 12192000"/>
                <a:gd name="connsiteY4-10" fmla="*/ 535353 h 1819031"/>
                <a:gd name="connsiteX0-11" fmla="*/ 0 w 12192000"/>
                <a:gd name="connsiteY0-12" fmla="*/ 762193 h 2045871"/>
                <a:gd name="connsiteX1-13" fmla="*/ 12192000 w 12192000"/>
                <a:gd name="connsiteY1-14" fmla="*/ 762193 h 2045871"/>
                <a:gd name="connsiteX2-15" fmla="*/ 12192000 w 12192000"/>
                <a:gd name="connsiteY2-16" fmla="*/ 2045871 h 2045871"/>
                <a:gd name="connsiteX3-17" fmla="*/ 0 w 12192000"/>
                <a:gd name="connsiteY3-18" fmla="*/ 2045871 h 2045871"/>
                <a:gd name="connsiteX4-19" fmla="*/ 0 w 12192000"/>
                <a:gd name="connsiteY4-20" fmla="*/ 762193 h 2045871"/>
                <a:gd name="connsiteX0-21" fmla="*/ 0 w 12192000"/>
                <a:gd name="connsiteY0-22" fmla="*/ 863816 h 2147494"/>
                <a:gd name="connsiteX1-23" fmla="*/ 12192000 w 12192000"/>
                <a:gd name="connsiteY1-24" fmla="*/ 863816 h 2147494"/>
                <a:gd name="connsiteX2-25" fmla="*/ 12192000 w 12192000"/>
                <a:gd name="connsiteY2-26" fmla="*/ 2147494 h 2147494"/>
                <a:gd name="connsiteX3-27" fmla="*/ 0 w 12192000"/>
                <a:gd name="connsiteY3-28" fmla="*/ 2147494 h 2147494"/>
                <a:gd name="connsiteX4-29" fmla="*/ 0 w 12192000"/>
                <a:gd name="connsiteY4-30" fmla="*/ 863816 h 2147494"/>
                <a:gd name="connsiteX0-31" fmla="*/ 0 w 12192000"/>
                <a:gd name="connsiteY0-32" fmla="*/ 969875 h 2253553"/>
                <a:gd name="connsiteX1-33" fmla="*/ 12192000 w 12192000"/>
                <a:gd name="connsiteY1-34" fmla="*/ 969875 h 2253553"/>
                <a:gd name="connsiteX2-35" fmla="*/ 12192000 w 12192000"/>
                <a:gd name="connsiteY2-36" fmla="*/ 2253553 h 2253553"/>
                <a:gd name="connsiteX3-37" fmla="*/ 0 w 12192000"/>
                <a:gd name="connsiteY3-38" fmla="*/ 2253553 h 2253553"/>
                <a:gd name="connsiteX4-39" fmla="*/ 0 w 12192000"/>
                <a:gd name="connsiteY4-40" fmla="*/ 969875 h 2253553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2192000" h="2253553">
                  <a:moveTo>
                    <a:pt x="0" y="969875"/>
                  </a:moveTo>
                  <a:cubicBezTo>
                    <a:pt x="4820139" y="-480856"/>
                    <a:pt x="9244623" y="-155540"/>
                    <a:pt x="12192000" y="969875"/>
                  </a:cubicBezTo>
                  <a:lnTo>
                    <a:pt x="12192000" y="2253553"/>
                  </a:lnTo>
                  <a:lnTo>
                    <a:pt x="0" y="2253553"/>
                  </a:lnTo>
                  <a:lnTo>
                    <a:pt x="0" y="969875"/>
                  </a:lnTo>
                  <a:close/>
                </a:path>
              </a:pathLst>
            </a:custGeom>
            <a:solidFill>
              <a:srgbClr val="EEE8D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15"/>
            </a:p>
          </p:txBody>
        </p:sp>
      </p:grpSp>
      <p:sp>
        <p:nvSpPr>
          <p:cNvPr id="117" name="任意多边形 116"/>
          <p:cNvSpPr/>
          <p:nvPr/>
        </p:nvSpPr>
        <p:spPr>
          <a:xfrm>
            <a:off x="2785407" y="1007241"/>
            <a:ext cx="3756382" cy="799435"/>
          </a:xfrm>
          <a:custGeom>
            <a:gdLst>
              <a:gd name="connsiteX0" fmla="*/ 92364 w 5837382"/>
              <a:gd name="connsiteY0" fmla="*/ 0 h 628073"/>
              <a:gd name="connsiteX1" fmla="*/ 0 w 5837382"/>
              <a:gd name="connsiteY1" fmla="*/ 397163 h 628073"/>
              <a:gd name="connsiteX2" fmla="*/ 5717309 w 5837382"/>
              <a:gd name="connsiteY2" fmla="*/ 628073 h 628073"/>
              <a:gd name="connsiteX3" fmla="*/ 5837382 w 5837382"/>
              <a:gd name="connsiteY3" fmla="*/ 101600 h 628073"/>
              <a:gd name="connsiteX4" fmla="*/ 92364 w 5837382"/>
              <a:gd name="connsiteY4" fmla="*/ 0 h 628073"/>
              <a:gd name="connsiteX0-1" fmla="*/ 92364 w 5837150"/>
              <a:gd name="connsiteY0-2" fmla="*/ 18827 h 646900"/>
              <a:gd name="connsiteX1-3" fmla="*/ 0 w 5837150"/>
              <a:gd name="connsiteY1-4" fmla="*/ 415990 h 646900"/>
              <a:gd name="connsiteX2-5" fmla="*/ 5717309 w 5837150"/>
              <a:gd name="connsiteY2-6" fmla="*/ 646900 h 646900"/>
              <a:gd name="connsiteX3-7" fmla="*/ 5837150 w 5837150"/>
              <a:gd name="connsiteY3-8" fmla="*/ 0 h 646900"/>
              <a:gd name="connsiteX4-9" fmla="*/ 92364 w 5837150"/>
              <a:gd name="connsiteY4-10" fmla="*/ 18827 h 646900"/>
              <a:gd name="connsiteX0-11" fmla="*/ 92364 w 5837150"/>
              <a:gd name="connsiteY0-12" fmla="*/ 18827 h 498848"/>
              <a:gd name="connsiteX1-13" fmla="*/ 0 w 5837150"/>
              <a:gd name="connsiteY1-14" fmla="*/ 415990 h 498848"/>
              <a:gd name="connsiteX2-15" fmla="*/ 5714587 w 5837150"/>
              <a:gd name="connsiteY2-16" fmla="*/ 498848 h 498848"/>
              <a:gd name="connsiteX3-17" fmla="*/ 5837150 w 5837150"/>
              <a:gd name="connsiteY3-18" fmla="*/ 0 h 498848"/>
              <a:gd name="connsiteX4-19" fmla="*/ 92364 w 5837150"/>
              <a:gd name="connsiteY4-20" fmla="*/ 18827 h 498848"/>
              <a:gd name="connsiteX0-21" fmla="*/ 0 w 5744786"/>
              <a:gd name="connsiteY0-22" fmla="*/ 18827 h 498848"/>
              <a:gd name="connsiteX1-23" fmla="*/ 9332 w 5744786"/>
              <a:gd name="connsiteY1-24" fmla="*/ 483139 h 498848"/>
              <a:gd name="connsiteX2-25" fmla="*/ 5622223 w 5744786"/>
              <a:gd name="connsiteY2-26" fmla="*/ 498848 h 498848"/>
              <a:gd name="connsiteX3-27" fmla="*/ 5744786 w 5744786"/>
              <a:gd name="connsiteY3-28" fmla="*/ 0 h 498848"/>
              <a:gd name="connsiteX4-29" fmla="*/ 0 w 5744786"/>
              <a:gd name="connsiteY4-30" fmla="*/ 18827 h 498848"/>
              <a:gd name="connsiteX0-31" fmla="*/ 0 w 5744786"/>
              <a:gd name="connsiteY0-32" fmla="*/ 18827 h 670298"/>
              <a:gd name="connsiteX1-33" fmla="*/ 9332 w 5744786"/>
              <a:gd name="connsiteY1-34" fmla="*/ 483139 h 670298"/>
              <a:gd name="connsiteX2-35" fmla="*/ 5676849 w 5744786"/>
              <a:gd name="connsiteY2-36" fmla="*/ 670298 h 670298"/>
              <a:gd name="connsiteX3-37" fmla="*/ 5744786 w 5744786"/>
              <a:gd name="connsiteY3-38" fmla="*/ 0 h 670298"/>
              <a:gd name="connsiteX4-39" fmla="*/ 0 w 5744786"/>
              <a:gd name="connsiteY4-40" fmla="*/ 18827 h 670298"/>
              <a:gd name="connsiteX0-41" fmla="*/ 0 w 5744786"/>
              <a:gd name="connsiteY0-42" fmla="*/ 0 h 651471"/>
              <a:gd name="connsiteX1-43" fmla="*/ 9332 w 5744786"/>
              <a:gd name="connsiteY1-44" fmla="*/ 464312 h 651471"/>
              <a:gd name="connsiteX2-45" fmla="*/ 5676849 w 5744786"/>
              <a:gd name="connsiteY2-46" fmla="*/ 651471 h 651471"/>
              <a:gd name="connsiteX3-47" fmla="*/ 5744786 w 5744786"/>
              <a:gd name="connsiteY3-48" fmla="*/ 85948 h 651471"/>
              <a:gd name="connsiteX4-49" fmla="*/ 0 w 5744786"/>
              <a:gd name="connsiteY4-50" fmla="*/ 0 h 651471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5744786" h="651471">
                <a:moveTo>
                  <a:pt x="0" y="0"/>
                </a:moveTo>
                <a:lnTo>
                  <a:pt x="9332" y="464312"/>
                </a:lnTo>
                <a:lnTo>
                  <a:pt x="5676849" y="651471"/>
                </a:lnTo>
                <a:lnTo>
                  <a:pt x="5744786" y="8594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3043370" y="1078397"/>
            <a:ext cx="3057248" cy="95410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联合国与国际安全</a:t>
            </a:r>
            <a:endParaRPr lang="en-US" altLang="zh-CN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ctr"/>
            <a:endParaRPr lang="zh-CN" altLang="en-US" sz="2800" b="1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椭圆 2"/>
          <p:cNvSpPr/>
          <p:nvPr/>
        </p:nvSpPr>
        <p:spPr>
          <a:xfrm>
            <a:off x="3939362" y="2348823"/>
            <a:ext cx="1265275" cy="126527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endParaRPr lang="zh-CN" altLang="en-US" sz="4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2F0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/>
        </p:nvSpPr>
        <p:spPr>
          <a:xfrm>
            <a:off x="-364332" y="-209125"/>
            <a:ext cx="9872663" cy="1676400"/>
          </a:xfrm>
          <a:custGeom>
            <a:gdLst>
              <a:gd name="connsiteX0" fmla="*/ 257175 w 13163550"/>
              <a:gd name="connsiteY0" fmla="*/ 438150 h 1704975"/>
              <a:gd name="connsiteX1" fmla="*/ 2352675 w 13163550"/>
              <a:gd name="connsiteY1" fmla="*/ 1704975 h 1704975"/>
              <a:gd name="connsiteX2" fmla="*/ 12973050 w 13163550"/>
              <a:gd name="connsiteY2" fmla="*/ 819150 h 1704975"/>
              <a:gd name="connsiteX3" fmla="*/ 13163550 w 13163550"/>
              <a:gd name="connsiteY3" fmla="*/ 28575 h 1704975"/>
              <a:gd name="connsiteX4" fmla="*/ 0 w 13163550"/>
              <a:gd name="connsiteY4" fmla="*/ 0 h 1704975"/>
              <a:gd name="connsiteX5" fmla="*/ 257175 w 13163550"/>
              <a:gd name="connsiteY5" fmla="*/ 438150 h 17049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63550" h="1704975">
                <a:moveTo>
                  <a:pt x="257175" y="438150"/>
                </a:moveTo>
                <a:lnTo>
                  <a:pt x="2352675" y="1704975"/>
                </a:lnTo>
                <a:lnTo>
                  <a:pt x="12973050" y="819150"/>
                </a:lnTo>
                <a:lnTo>
                  <a:pt x="13163550" y="28575"/>
                </a:lnTo>
                <a:lnTo>
                  <a:pt x="0" y="0"/>
                </a:lnTo>
                <a:lnTo>
                  <a:pt x="257175" y="438150"/>
                </a:lnTo>
                <a:close/>
              </a:path>
            </a:pathLst>
          </a:custGeom>
          <a:solidFill>
            <a:srgbClr val="489683"/>
          </a:solidFill>
          <a:ln>
            <a:noFill/>
          </a:ln>
        </p:spPr>
        <p:style>
          <a:lnRef idx="2">
            <a:srgbClr val="183069">
              <a:shade val="50000"/>
            </a:srgbClr>
          </a:lnRef>
          <a:fillRef idx="1">
            <a:srgbClr val="183069"/>
          </a:fillRef>
          <a:effectRef idx="0">
            <a:srgbClr val="183069"/>
          </a:effectRef>
          <a:fontRef idx="minor">
            <a:sysClr val="window" lastClr="CCE8CF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350" b="0" i="0" u="none" strike="noStrike" kern="1200" cap="none" spc="0" normalizeH="0" baseline="0" noProof="0">
              <a:ln>
                <a:noFill/>
              </a:ln>
              <a:solidFill>
                <a:sysClr val="window" lastClr="CCE8C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" name="矩形 1"/>
          <p:cNvSpPr/>
          <p:nvPr/>
        </p:nvSpPr>
        <p:spPr>
          <a:xfrm rot="21335220">
            <a:off x="2448034" y="626755"/>
            <a:ext cx="2109330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defRPr/>
            </a:pPr>
            <a:r>
              <a:rPr lang="zh-CN" altLang="en-US" sz="2400" b="1" kern="100">
                <a:solidFill>
                  <a:srgbClr val="FFF5E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联合国的成立</a:t>
            </a:r>
          </a:p>
        </p:txBody>
      </p:sp>
      <p:sp>
        <p:nvSpPr>
          <p:cNvPr id="13" name="椭圆 12"/>
          <p:cNvSpPr/>
          <p:nvPr/>
        </p:nvSpPr>
        <p:spPr>
          <a:xfrm rot="21204538">
            <a:off x="1645129" y="662443"/>
            <a:ext cx="616931" cy="616931"/>
          </a:xfrm>
          <a:prstGeom prst="ellipse">
            <a:avLst/>
          </a:prstGeom>
          <a:solidFill>
            <a:srgbClr val="E97362"/>
          </a:solidFill>
          <a:ln w="1905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u="none" strike="noStrike" kern="1200" cap="none" spc="0" normalizeH="0" baseline="0" noProof="0">
                <a:ln>
                  <a:noFill/>
                </a:ln>
                <a:solidFill>
                  <a:sysClr val="window" lastClr="CCE8CF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一</a:t>
            </a:r>
            <a:endParaRPr kumimoji="0" lang="en-US" sz="2400" b="1" u="none" strike="noStrike" kern="1200" cap="none" spc="0" normalizeH="0" baseline="0" noProof="0">
              <a:ln>
                <a:noFill/>
              </a:ln>
              <a:solidFill>
                <a:sysClr val="window" lastClr="CCE8CF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D5B7C797-A0AE-459B-B242-529FF2ACE86E}"/>
              </a:ext>
            </a:extLst>
          </p:cNvPr>
          <p:cNvSpPr/>
          <p:nvPr/>
        </p:nvSpPr>
        <p:spPr>
          <a:xfrm>
            <a:off x="1293656" y="1554968"/>
            <a:ext cx="1585690" cy="4801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 typeface="Arial" pitchFamily="34" charset="0"/>
              <a:buNone/>
              <a:defRPr/>
            </a:pPr>
            <a:r>
              <a:rPr lang="en-US" altLang="zh-CN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背景：</a:t>
            </a:r>
          </a:p>
        </p:txBody>
      </p:sp>
      <p:sp>
        <p:nvSpPr>
          <p:cNvPr id="8" name="矩形 7">
            <a:extLst>
              <a:ext uri="{FF2B5EF4-FFF2-40B4-BE49-F238E27FC236}">
                <a16:creationId xmlns:a16="http://schemas.microsoft.com/office/drawing/2014/main" id="{329F38A0-E2FD-4D38-863A-0EC2FC1E6F88}"/>
              </a:ext>
            </a:extLst>
          </p:cNvPr>
          <p:cNvSpPr/>
          <p:nvPr/>
        </p:nvSpPr>
        <p:spPr>
          <a:xfrm>
            <a:off x="539095" y="2047064"/>
            <a:ext cx="4935928" cy="262161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None/>
            </a:pPr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第二次世界大战中，世界反法西斯国家提出了建立战后国际安全组织的主张。</a:t>
            </a:r>
            <a:r>
              <a:rPr lang="en-US" altLang="zh-CN" sz="240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1945</a:t>
            </a:r>
            <a:r>
              <a:rPr lang="zh-CN" altLang="en-US" sz="2400">
                <a:solidFill>
                  <a:schemeClr val="accent6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年雅尔塔会议决定战后成立联合国（联合国是世界人民反法西斯战争胜利的产物）。</a:t>
            </a: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29F66E8C-E43C-4C00-989E-E0BE09FA341E}"/>
              </a:ext>
            </a:extLst>
          </p:cNvPr>
          <p:cNvGrpSpPr/>
          <p:nvPr/>
        </p:nvGrpSpPr>
        <p:grpSpPr>
          <a:xfrm>
            <a:off x="5475022" y="2047064"/>
            <a:ext cx="2248322" cy="2564932"/>
            <a:chOff x="5700539" y="2077642"/>
            <a:chExt cx="2248322" cy="2564932"/>
          </a:xfrm>
        </p:grpSpPr>
        <p:pic>
          <p:nvPicPr>
            <p:cNvPr id="22" name="Picture 9" descr="b20050907173500_1425_T6N74d">
              <a:extLst>
                <a:ext uri="{FF2B5EF4-FFF2-40B4-BE49-F238E27FC236}">
                  <a16:creationId xmlns:a16="http://schemas.microsoft.com/office/drawing/2014/main" id="{6A404901-527F-4916-ADBB-9DB2BF15999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lum bright="6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1660" b="13362"/>
            <a:stretch>
              <a:fillRect/>
            </a:stretch>
          </p:blipFill>
          <p:spPr bwMode="auto">
            <a:xfrm>
              <a:off x="5700540" y="2077642"/>
              <a:ext cx="2248321" cy="2292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文本框 22">
              <a:extLst>
                <a:ext uri="{FF2B5EF4-FFF2-40B4-BE49-F238E27FC236}">
                  <a16:creationId xmlns:a16="http://schemas.microsoft.com/office/drawing/2014/main" id="{C6971E12-0A78-4D96-8AA7-52F8294ED45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00539" y="4097809"/>
              <a:ext cx="2248321" cy="544765"/>
            </a:xfrm>
            <a:prstGeom prst="rect">
              <a:avLst/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685800" rtl="0" eaLnBrk="1" latinLnBrk="0" hangingPunct="1">
                <a:defRPr sz="135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685800" rtl="0" eaLnBrk="1" latinLnBrk="0" hangingPunct="1">
                <a:defRPr sz="135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5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5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5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5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defTabSz="914400" eaLnBrk="0" fontAlgn="base" hangingPunct="0">
                <a:lnSpc>
                  <a:spcPct val="80000"/>
                </a:lnSpc>
                <a:spcBef>
                  <a:spcPct val="50000"/>
                </a:spcBef>
                <a:spcAft>
                  <a:spcPct val="0"/>
                </a:spcAft>
              </a:pPr>
              <a:r>
                <a:rPr lang="zh-CN" altLang="en-US" sz="1400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雅尔塔会议的三巨头：</a:t>
              </a:r>
            </a:p>
            <a:p>
              <a:pPr algn="ctr" defTabSz="914400" eaLnBrk="0" fontAlgn="base" hangingPunct="0">
                <a:lnSpc>
                  <a:spcPct val="80000"/>
                </a:lnSpc>
                <a:spcBef>
                  <a:spcPct val="50000"/>
                </a:spcBef>
                <a:spcAft>
                  <a:spcPct val="0"/>
                </a:spcAft>
              </a:pPr>
              <a:r>
                <a:rPr lang="zh-CN" altLang="en-US" sz="1400" b="1">
                  <a:solidFill>
                    <a:srgbClr val="0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丘吉尔、罗斯福、斯大林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6711558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2F0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>
            <a:extLst>
              <a:ext uri="{FF2B5EF4-FFF2-40B4-BE49-F238E27FC236}">
                <a16:creationId xmlns:a16="http://schemas.microsoft.com/office/drawing/2014/main" id="{0F4FEC57-AC92-48DC-B2C0-F00969995CCA}"/>
              </a:ext>
            </a:extLst>
          </p:cNvPr>
          <p:cNvSpPr/>
          <p:nvPr/>
        </p:nvSpPr>
        <p:spPr>
          <a:xfrm>
            <a:off x="1108923" y="463116"/>
            <a:ext cx="118654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2.</a:t>
            </a:r>
            <a:r>
              <a:rPr kumimoji="0" lang="zh-CN" altLang="en-US" sz="2000" b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时间：</a:t>
            </a: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id="{F22BFF3E-0E40-4307-937A-02C5F18E0823}"/>
              </a:ext>
            </a:extLst>
          </p:cNvPr>
          <p:cNvSpPr/>
          <p:nvPr/>
        </p:nvSpPr>
        <p:spPr>
          <a:xfrm>
            <a:off x="2057854" y="402074"/>
            <a:ext cx="6517355" cy="43037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u="none" strike="noStrike" kern="1200" cap="none" spc="0" normalizeH="0" baseline="0" noProof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1945</a:t>
            </a:r>
            <a:r>
              <a:rPr kumimoji="0" lang="zh-CN" altLang="en-US" sz="2000" b="1" u="none" strike="noStrike" kern="1200" cap="none" spc="0" normalizeH="0" baseline="0" noProof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年</a:t>
            </a:r>
            <a:r>
              <a:rPr kumimoji="0" lang="en-US" altLang="zh-CN" sz="2000" b="1" u="none" strike="noStrike" kern="1200" cap="none" spc="0" normalizeH="0" baseline="0" noProof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10</a:t>
            </a:r>
            <a:r>
              <a:rPr kumimoji="0" lang="zh-CN" altLang="en-US" sz="2000" b="1" u="none" strike="noStrike" kern="1200" cap="none" spc="0" normalizeH="0" baseline="0" noProof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月</a:t>
            </a:r>
          </a:p>
        </p:txBody>
      </p:sp>
      <p:sp>
        <p:nvSpPr>
          <p:cNvPr id="15" name="矩形 14">
            <a:extLst>
              <a:ext uri="{FF2B5EF4-FFF2-40B4-BE49-F238E27FC236}">
                <a16:creationId xmlns:a16="http://schemas.microsoft.com/office/drawing/2014/main" id="{5E998A22-8421-4A38-8C35-85919A1D2C52}"/>
              </a:ext>
            </a:extLst>
          </p:cNvPr>
          <p:cNvSpPr/>
          <p:nvPr/>
        </p:nvSpPr>
        <p:spPr>
          <a:xfrm>
            <a:off x="1108920" y="944934"/>
            <a:ext cx="118654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3.</a:t>
            </a:r>
            <a:r>
              <a:rPr kumimoji="0" lang="zh-CN" altLang="en-US" sz="2000" b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地位：</a:t>
            </a: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7294CA75-4AEA-4B99-8144-6B210A724270}"/>
              </a:ext>
            </a:extLst>
          </p:cNvPr>
          <p:cNvSpPr/>
          <p:nvPr/>
        </p:nvSpPr>
        <p:spPr>
          <a:xfrm>
            <a:off x="1157103" y="1367907"/>
            <a:ext cx="7386376" cy="43037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u="none" strike="noStrike" kern="1200" cap="none" spc="0" normalizeH="0" baseline="0" noProof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联合国是人类构建世界和平的成果，也是影响最大的国际组织。</a:t>
            </a:r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CF1B1A62-EF34-4BA5-A96A-8BA27228CDDF}"/>
              </a:ext>
            </a:extLst>
          </p:cNvPr>
          <p:cNvSpPr/>
          <p:nvPr/>
        </p:nvSpPr>
        <p:spPr>
          <a:xfrm>
            <a:off x="1108919" y="1918738"/>
            <a:ext cx="1186543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4.</a:t>
            </a:r>
            <a:r>
              <a:rPr kumimoji="0" lang="zh-CN" altLang="en-US" sz="2000" b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总部：</a:t>
            </a:r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79075C93-1A22-4236-915E-CE2C6C5B7B44}"/>
              </a:ext>
            </a:extLst>
          </p:cNvPr>
          <p:cNvSpPr/>
          <p:nvPr/>
        </p:nvSpPr>
        <p:spPr>
          <a:xfrm>
            <a:off x="2057854" y="1847150"/>
            <a:ext cx="6517355" cy="43037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000" b="1" u="none" strike="noStrike" kern="1200" cap="none" spc="0" normalizeH="0" baseline="0" noProof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纽约</a:t>
            </a: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DF8FE949-3377-4981-8DFF-BA6A7860916D}"/>
              </a:ext>
            </a:extLst>
          </p:cNvPr>
          <p:cNvSpPr/>
          <p:nvPr/>
        </p:nvSpPr>
        <p:spPr>
          <a:xfrm>
            <a:off x="1108919" y="2402753"/>
            <a:ext cx="1699504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000" b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</a:t>
            </a:r>
            <a:r>
              <a:rPr kumimoji="0" lang="en-US" altLang="zh-CN" sz="2000" b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r>
              <a:rPr lang="zh-CN" altLang="en-US" sz="2000" b="1" noProof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主要机构</a:t>
            </a:r>
            <a:r>
              <a:rPr kumimoji="0" lang="zh-CN" altLang="en-US" sz="2000" b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A30D680F-8FA0-4B89-BC3A-63A9D13E957E}"/>
              </a:ext>
            </a:extLst>
          </p:cNvPr>
          <p:cNvSpPr/>
          <p:nvPr/>
        </p:nvSpPr>
        <p:spPr>
          <a:xfrm>
            <a:off x="976232" y="2881996"/>
            <a:ext cx="6517355" cy="1292149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zh-CN" altLang="en-US" sz="2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）联合国大会（简称“联大”）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2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）联合国安全理事会（简称“安理会”）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zh-CN" altLang="en-US" sz="2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2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）联合国秘书处（联合国的行政秘书事务机构）</a:t>
            </a:r>
          </a:p>
        </p:txBody>
      </p:sp>
    </p:spTree>
    <p:extLst>
      <p:ext uri="{BB962C8B-B14F-4D97-AF65-F5344CB8AC3E}">
        <p14:creationId xmlns:p14="http://schemas.microsoft.com/office/powerpoint/2010/main" val="262093412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  <p:bldP spid="20" grpId="0"/>
      <p:bldP spid="21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D0E1803B-D986-4DE3-A177-591F3DA06F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477" y="0"/>
            <a:ext cx="7949045" cy="5143500"/>
          </a:xfrm>
          <a:prstGeom prst="rect">
            <a:avLst/>
          </a:prstGeom>
        </p:spPr>
      </p:pic>
      <p:sp>
        <p:nvSpPr>
          <p:cNvPr id="2" name="矩形 1">
            <a:extLst>
              <a:ext uri="{FF2B5EF4-FFF2-40B4-BE49-F238E27FC236}">
                <a16:creationId xmlns:a16="http://schemas.microsoft.com/office/drawing/2014/main" id="{20BC4CFC-6E7F-450D-8A52-EDF04ED0B9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89603" y="79654"/>
            <a:ext cx="2040943" cy="4616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solidFill>
                  <a:schemeClr val="accent4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【图解机构】</a:t>
            </a:r>
            <a:endParaRPr lang="zh-CN" altLang="zh-CN" sz="2400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18183794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2F0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: 圆角 2">
            <a:extLst>
              <a:ext uri="{FF2B5EF4-FFF2-40B4-BE49-F238E27FC236}">
                <a16:creationId xmlns:a16="http://schemas.microsoft.com/office/drawing/2014/main" id="{16B3F7AD-4005-4E97-AF8F-9087B0C086E5}"/>
              </a:ext>
            </a:extLst>
          </p:cNvPr>
          <p:cNvSpPr/>
          <p:nvPr/>
        </p:nvSpPr>
        <p:spPr>
          <a:xfrm>
            <a:off x="329609" y="388882"/>
            <a:ext cx="8484782" cy="4555258"/>
          </a:xfrm>
          <a:prstGeom prst="roundRect">
            <a:avLst>
              <a:gd name="adj" fmla="val 7797"/>
            </a:avLst>
          </a:prstGeom>
          <a:solidFill>
            <a:schemeClr val="bg1"/>
          </a:solidFill>
          <a:ln w="9525"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9" name="TextBox 7">
            <a:extLst>
              <a:ext uri="{FF2B5EF4-FFF2-40B4-BE49-F238E27FC236}">
                <a16:creationId xmlns:a16="http://schemas.microsoft.com/office/drawing/2014/main" id="{A66E5A39-B7C6-43CD-BA38-DA4A6968123C}"/>
              </a:ext>
            </a:extLst>
          </p:cNvPr>
          <p:cNvSpPr txBox="1"/>
          <p:nvPr/>
        </p:nvSpPr>
        <p:spPr>
          <a:xfrm>
            <a:off x="1476378" y="3099046"/>
            <a:ext cx="3799217" cy="33855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联合国总部大厦</a:t>
            </a:r>
            <a:r>
              <a:rPr lang="en-US" altLang="zh-CN" sz="1600" b="1"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——</a:t>
            </a:r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纽约</a:t>
            </a:r>
          </a:p>
        </p:txBody>
      </p:sp>
      <p:sp>
        <p:nvSpPr>
          <p:cNvPr id="19" name="Rectangle 61">
            <a:extLst>
              <a:ext uri="{FF2B5EF4-FFF2-40B4-BE49-F238E27FC236}">
                <a16:creationId xmlns:a16="http://schemas.microsoft.com/office/drawing/2014/main" id="{BB3BE4AE-20D0-40CA-B993-8A9C070FFA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84168" y="3065539"/>
            <a:ext cx="1415772" cy="33855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latin typeface="微软雅黑" panose="020b0503020204020204" pitchFamily="34" charset="-122"/>
                <a:ea typeface="微软雅黑" panose="020b0503020204020204" pitchFamily="34" charset="-122"/>
              </a:rPr>
              <a:t>联合国的旗帜</a:t>
            </a:r>
          </a:p>
        </p:txBody>
      </p:sp>
      <p:sp>
        <p:nvSpPr>
          <p:cNvPr id="20" name="Rectangle 62">
            <a:extLst>
              <a:ext uri="{FF2B5EF4-FFF2-40B4-BE49-F238E27FC236}">
                <a16:creationId xmlns:a16="http://schemas.microsoft.com/office/drawing/2014/main" id="{F009045F-93E3-487B-AC69-B0706E1610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025" y="3464713"/>
            <a:ext cx="7810534" cy="12899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0" latinLnBrk="0" hangingPunct="0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0" latinLnBrk="0" hangingPunct="0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0" latinLnBrk="0" hangingPunct="0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0" latinLnBrk="0" hangingPunct="0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0" latinLnBrk="0" hangingPunct="0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1800">
                <a:solidFill>
                  <a:schemeClr val="accent3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lang="en-US" altLang="zh-CN" sz="1800">
                <a:latin typeface="微软雅黑" panose="020b0503020204020204" pitchFamily="34" charset="-122"/>
                <a:ea typeface="微软雅黑" panose="020b0503020204020204" pitchFamily="34" charset="-122"/>
              </a:rPr>
              <a:t>1947</a:t>
            </a:r>
            <a:r>
              <a:rPr lang="zh-CN" altLang="en-US" sz="1800">
                <a:latin typeface="微软雅黑" panose="020b0503020204020204" pitchFamily="34" charset="-122"/>
                <a:ea typeface="微软雅黑" panose="020b0503020204020204" pitchFamily="34" charset="-122"/>
              </a:rPr>
              <a:t>年，联合国大会通过了联合国旗帜的决议。旗帜是一个白色的联合国徽记置于浅蓝色底旗的正中。徽记是一幅从北极看去的世界地图，地图上标有陆地和海洋、经线和纬线；地图底部和左右两侧为橄榄枝环。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32D82EA0-36B4-46A4-9690-85067A07E2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0" y="955969"/>
            <a:ext cx="3555454" cy="2122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D396520C-F088-41E0-94F4-DEEE10CBA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24590" y="955969"/>
            <a:ext cx="3150855" cy="2101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>
            <a:extLst>
              <a:ext uri="{FF2B5EF4-FFF2-40B4-BE49-F238E27FC236}">
                <a16:creationId xmlns:a16="http://schemas.microsoft.com/office/drawing/2014/main" id="{0F4FEC57-AC92-48DC-B2C0-F00969995CCA}"/>
              </a:ext>
            </a:extLst>
          </p:cNvPr>
          <p:cNvSpPr/>
          <p:nvPr/>
        </p:nvSpPr>
        <p:spPr>
          <a:xfrm>
            <a:off x="1348490" y="1204807"/>
            <a:ext cx="3751348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en-US" altLang="zh-CN" sz="2000" b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</a:t>
            </a:r>
            <a:r>
              <a:rPr kumimoji="0" lang="en-US" altLang="zh-CN" sz="2000" b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.</a:t>
            </a:r>
            <a:r>
              <a:rPr kumimoji="0" lang="zh-CN" altLang="en-US" sz="2000" b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安理会的主要职责及成员国：</a:t>
            </a:r>
          </a:p>
        </p:txBody>
      </p:sp>
      <p:sp>
        <p:nvSpPr>
          <p:cNvPr id="16" name="矩形 15">
            <a:extLst>
              <a:ext uri="{FF2B5EF4-FFF2-40B4-BE49-F238E27FC236}">
                <a16:creationId xmlns:a16="http://schemas.microsoft.com/office/drawing/2014/main" id="{7294CA75-4AEA-4B99-8144-6B210A724270}"/>
              </a:ext>
            </a:extLst>
          </p:cNvPr>
          <p:cNvSpPr/>
          <p:nvPr/>
        </p:nvSpPr>
        <p:spPr>
          <a:xfrm>
            <a:off x="1406650" y="2052739"/>
            <a:ext cx="7386376" cy="43037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zh-CN" sz="2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担负着维护国际和平与安全的主要责任。</a:t>
            </a:r>
            <a:endParaRPr lang="zh-CN" altLang="en-US" sz="2000" b="1">
              <a:solidFill>
                <a:schemeClr val="accent6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CF1B1A62-EF34-4BA5-A96A-8BA27228CDDF}"/>
              </a:ext>
            </a:extLst>
          </p:cNvPr>
          <p:cNvSpPr/>
          <p:nvPr/>
        </p:nvSpPr>
        <p:spPr>
          <a:xfrm>
            <a:off x="1202491" y="1683407"/>
            <a:ext cx="2138727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000" b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2000" b="1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）主要职责</a:t>
            </a:r>
            <a:r>
              <a:rPr kumimoji="0" lang="zh-CN" altLang="en-US" sz="2000" b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DF8FE949-3377-4981-8DFF-BA6A7860916D}"/>
              </a:ext>
            </a:extLst>
          </p:cNvPr>
          <p:cNvSpPr/>
          <p:nvPr/>
        </p:nvSpPr>
        <p:spPr>
          <a:xfrm>
            <a:off x="1202491" y="2592381"/>
            <a:ext cx="1882247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noProof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000" b="1" noProof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2000" b="1" noProof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）成员国</a:t>
            </a:r>
            <a:r>
              <a:rPr kumimoji="0" lang="zh-CN" altLang="en-US" sz="2000" b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</a:p>
        </p:txBody>
      </p:sp>
      <p:sp>
        <p:nvSpPr>
          <p:cNvPr id="18" name="矩形 17">
            <a:extLst>
              <a:ext uri="{FF2B5EF4-FFF2-40B4-BE49-F238E27FC236}">
                <a16:creationId xmlns:a16="http://schemas.microsoft.com/office/drawing/2014/main" id="{A30D680F-8FA0-4B89-BC3A-63A9D13E957E}"/>
              </a:ext>
            </a:extLst>
          </p:cNvPr>
          <p:cNvSpPr/>
          <p:nvPr/>
        </p:nvSpPr>
        <p:spPr>
          <a:xfrm>
            <a:off x="1406650" y="2999282"/>
            <a:ext cx="6517355" cy="799706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342900" indent="-3429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buNone/>
            </a:pPr>
            <a:r>
              <a:rPr lang="zh-CN" altLang="zh-CN" sz="2000" b="1">
                <a:solidFill>
                  <a:schemeClr val="accent6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安理会由中、法、俄、英、美5个常任理事国和10个非常任理事国组成，常任理事国拥有否决权。</a:t>
            </a:r>
            <a:endParaRPr lang="zh-CN" altLang="en-US" sz="2000" b="1">
              <a:solidFill>
                <a:schemeClr val="accent6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708195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20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2F0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: 圆角 9">
            <a:extLst>
              <a:ext uri="{FF2B5EF4-FFF2-40B4-BE49-F238E27FC236}">
                <a16:creationId xmlns:a16="http://schemas.microsoft.com/office/drawing/2014/main" id="{847349F9-7C71-42E9-BF8F-DCE54BB8AE6E}"/>
              </a:ext>
            </a:extLst>
          </p:cNvPr>
          <p:cNvSpPr/>
          <p:nvPr/>
        </p:nvSpPr>
        <p:spPr>
          <a:xfrm>
            <a:off x="329609" y="388882"/>
            <a:ext cx="8484782" cy="4555258"/>
          </a:xfrm>
          <a:prstGeom prst="roundRect">
            <a:avLst>
              <a:gd name="adj" fmla="val 7797"/>
            </a:avLst>
          </a:prstGeom>
          <a:solidFill>
            <a:schemeClr val="bg1"/>
          </a:solidFill>
          <a:ln w="9525"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</a:endParaRP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id="{586FF07B-BA1E-474A-AFB5-FD7031D49A05}"/>
              </a:ext>
            </a:extLst>
          </p:cNvPr>
          <p:cNvGrpSpPr/>
          <p:nvPr/>
        </p:nvGrpSpPr>
        <p:grpSpPr>
          <a:xfrm>
            <a:off x="4689298" y="1199569"/>
            <a:ext cx="3380393" cy="2214954"/>
            <a:chOff x="1333148" y="976745"/>
            <a:chExt cx="3556970" cy="2214954"/>
          </a:xfrm>
        </p:grpSpPr>
        <p:pic>
          <p:nvPicPr>
            <p:cNvPr id="5" name="Picture 4" descr="http://p1.so.qhimgs1.com/bdr/_240_/t01e13ddda76e8974dd.jpg">
              <a:extLst>
                <a:ext uri="{FF2B5EF4-FFF2-40B4-BE49-F238E27FC236}">
                  <a16:creationId xmlns:a16="http://schemas.microsoft.com/office/drawing/2014/main" id="{6B3F4B59-C248-4820-AD03-F32D72069B5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333148" y="976745"/>
              <a:ext cx="3556970" cy="18576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TextBox 8">
              <a:extLst>
                <a:ext uri="{FF2B5EF4-FFF2-40B4-BE49-F238E27FC236}">
                  <a16:creationId xmlns:a16="http://schemas.microsoft.com/office/drawing/2014/main" id="{4A1E8BDF-9FEB-4876-B680-1C5CB05A463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247331" y="2853145"/>
              <a:ext cx="2104903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0" latinLnBrk="0" hangingPunct="0"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685800" rtl="0" eaLnBrk="0" latinLnBrk="0" hangingPunct="0"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685800" rtl="0" eaLnBrk="0" latinLnBrk="0" hangingPunct="0"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685800" rtl="0" eaLnBrk="0" latinLnBrk="0" hangingPunct="0"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685800" rtl="0" eaLnBrk="0" latinLnBrk="0" hangingPunct="0"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弯曲的手枪</a:t>
              </a:r>
            </a:p>
          </p:txBody>
        </p:sp>
      </p:grpSp>
      <p:grpSp>
        <p:nvGrpSpPr>
          <p:cNvPr id="2" name="组合 1">
            <a:extLst>
              <a:ext uri="{FF2B5EF4-FFF2-40B4-BE49-F238E27FC236}">
                <a16:creationId xmlns:a16="http://schemas.microsoft.com/office/drawing/2014/main" id="{9BAEED37-F5B1-45DD-B7F9-B288BCD29AA8}"/>
              </a:ext>
            </a:extLst>
          </p:cNvPr>
          <p:cNvGrpSpPr/>
          <p:nvPr/>
        </p:nvGrpSpPr>
        <p:grpSpPr>
          <a:xfrm>
            <a:off x="1074309" y="1203351"/>
            <a:ext cx="3380393" cy="2211172"/>
            <a:chOff x="5197902" y="996235"/>
            <a:chExt cx="3782327" cy="2211172"/>
          </a:xfrm>
        </p:grpSpPr>
        <p:pic>
          <p:nvPicPr>
            <p:cNvPr id="6" name="Picture 8" descr="http://p1.so.qhmsg.com/bdr/_240_/t01b7b74463af65ff76.jpg">
              <a:extLst>
                <a:ext uri="{FF2B5EF4-FFF2-40B4-BE49-F238E27FC236}">
                  <a16:creationId xmlns:a16="http://schemas.microsoft.com/office/drawing/2014/main" id="{1A28A584-5EDA-4EEC-887C-BB405113213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197902" y="996235"/>
              <a:ext cx="3782327" cy="18381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TextBox 9">
              <a:extLst>
                <a:ext uri="{FF2B5EF4-FFF2-40B4-BE49-F238E27FC236}">
                  <a16:creationId xmlns:a16="http://schemas.microsoft.com/office/drawing/2014/main" id="{A54BF115-9E18-403B-A461-248E8B1C67C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36258" y="2868853"/>
              <a:ext cx="1657769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0" latinLnBrk="0" hangingPunct="0"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685800" rtl="0" eaLnBrk="0" latinLnBrk="0" hangingPunct="0"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685800" rtl="0" eaLnBrk="0" latinLnBrk="0" hangingPunct="0"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685800" rtl="0" eaLnBrk="0" latinLnBrk="0" hangingPunct="0"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685800" rtl="0" eaLnBrk="0" latinLnBrk="0" hangingPunct="0"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5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/>
              <a:r>
                <a:rPr lang="zh-CN" altLang="en-US" sz="1600" b="1">
                  <a:latin typeface="微软雅黑" panose="020b0503020204020204" pitchFamily="34" charset="-122"/>
                  <a:ea typeface="微软雅黑" panose="020b0503020204020204" pitchFamily="34" charset="-122"/>
                </a:rPr>
                <a:t>铸剑为犁</a:t>
              </a:r>
            </a:p>
          </p:txBody>
        </p:sp>
      </p:grpSp>
      <p:sp>
        <p:nvSpPr>
          <p:cNvPr id="9" name="TextBox 10">
            <a:extLst>
              <a:ext uri="{FF2B5EF4-FFF2-40B4-BE49-F238E27FC236}">
                <a16:creationId xmlns:a16="http://schemas.microsoft.com/office/drawing/2014/main" id="{6AD2E5D7-4703-4D09-B6A2-0284FD2EBE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37452" y="3524650"/>
            <a:ext cx="7193116" cy="1135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0" latinLnBrk="0" hangingPunct="0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0" latinLnBrk="0" hangingPunct="0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0" latinLnBrk="0" hangingPunct="0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0" latinLnBrk="0" hangingPunct="0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0" latinLnBrk="0" hangingPunct="0"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5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上图两幅雕塑位于联合国大厦前，</a:t>
            </a:r>
            <a:r>
              <a:rPr lang="zh-CN" altLang="en-US" sz="2400" b="1">
                <a:solidFill>
                  <a:schemeClr val="accent4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含义是终止战争，维护和平</a:t>
            </a:r>
            <a:r>
              <a:rPr lang="zh-CN" altLang="en-US" sz="24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58230450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2F0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>
            <a:extLst>
              <a:ext uri="{FF2B5EF4-FFF2-40B4-BE49-F238E27FC236}">
                <a16:creationId xmlns:a16="http://schemas.microsoft.com/office/drawing/2014/main" id="{D93AFDEF-667E-4345-B322-B6155AA0D525}"/>
              </a:ext>
            </a:extLst>
          </p:cNvPr>
          <p:cNvSpPr/>
          <p:nvPr/>
        </p:nvSpPr>
        <p:spPr>
          <a:xfrm>
            <a:off x="1344213" y="1022375"/>
            <a:ext cx="2212465" cy="49962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7.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联合国的职权：</a:t>
            </a:r>
          </a:p>
        </p:txBody>
      </p:sp>
      <p:sp>
        <p:nvSpPr>
          <p:cNvPr id="30" name="文本框 29">
            <a:extLst>
              <a:ext uri="{FF2B5EF4-FFF2-40B4-BE49-F238E27FC236}">
                <a16:creationId xmlns:a16="http://schemas.microsoft.com/office/drawing/2014/main" id="{FE4A9831-E22F-4341-85CE-2610F23D4E20}"/>
              </a:ext>
            </a:extLst>
          </p:cNvPr>
          <p:cNvSpPr txBox="1"/>
          <p:nvPr/>
        </p:nvSpPr>
        <p:spPr>
          <a:xfrm>
            <a:off x="1344213" y="1391707"/>
            <a:ext cx="6675540" cy="96128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000" b="1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根据安理会或联大的决议，联合国可以向冲突地区派出军事人员，以恢复或维持和平。</a:t>
            </a:r>
            <a:endParaRPr lang="zh-CN" altLang="en-US" sz="2000" b="1">
              <a:solidFill>
                <a:schemeClr val="accent1">
                  <a:lumMod val="7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5024D714-F766-4517-81A5-729D60DDC60C}"/>
              </a:ext>
            </a:extLst>
          </p:cNvPr>
          <p:cNvSpPr/>
          <p:nvPr/>
        </p:nvSpPr>
        <p:spPr>
          <a:xfrm>
            <a:off x="1344213" y="2429940"/>
            <a:ext cx="2212465" cy="49962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en-US" altLang="zh-CN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8.</a:t>
            </a:r>
            <a:r>
              <a:rPr lang="zh-CN" altLang="en-US" sz="2000" b="1">
                <a:latin typeface="微软雅黑" panose="020b0503020204020204" pitchFamily="34" charset="-122"/>
                <a:ea typeface="微软雅黑" panose="020b0503020204020204" pitchFamily="34" charset="-122"/>
              </a:rPr>
              <a:t>联合国的作用：</a:t>
            </a: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63DAAE6A-C770-4228-849E-E1205F3480F0}"/>
              </a:ext>
            </a:extLst>
          </p:cNvPr>
          <p:cNvSpPr txBox="1"/>
          <p:nvPr/>
        </p:nvSpPr>
        <p:spPr>
          <a:xfrm>
            <a:off x="1344213" y="2799272"/>
            <a:ext cx="6675540" cy="142295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b="1">
                <a:solidFill>
                  <a:schemeClr val="accent1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联合国在维护国际和平与安全方面发挥了积极作用，使许多国家和地区避免了一些可能发生的战争。为国际和平与安全作出了重要贡献。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0" grpId="0"/>
      <p:bldP spid="12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E2F0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: 圆角 7">
            <a:extLst>
              <a:ext uri="{FF2B5EF4-FFF2-40B4-BE49-F238E27FC236}">
                <a16:creationId xmlns:a16="http://schemas.microsoft.com/office/drawing/2014/main" id="{64CABF08-0183-456B-BF39-BAB227DC4BE6}"/>
              </a:ext>
            </a:extLst>
          </p:cNvPr>
          <p:cNvSpPr/>
          <p:nvPr/>
        </p:nvSpPr>
        <p:spPr>
          <a:xfrm>
            <a:off x="329609" y="388882"/>
            <a:ext cx="8484782" cy="4555258"/>
          </a:xfrm>
          <a:prstGeom prst="roundRect">
            <a:avLst>
              <a:gd name="adj" fmla="val 7797"/>
            </a:avLst>
          </a:prstGeom>
          <a:solidFill>
            <a:schemeClr val="bg1"/>
          </a:solidFill>
          <a:ln w="9525">
            <a:solidFill>
              <a:schemeClr val="tx1">
                <a:lumMod val="50000"/>
                <a:lumOff val="50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 panose="020b0503020204020204" pitchFamily="34" charset="-122"/>
            </a:endParaRPr>
          </a:p>
        </p:txBody>
      </p:sp>
      <p:sp>
        <p:nvSpPr>
          <p:cNvPr id="12" name="圆角矩形 2">
            <a:extLst>
              <a:ext uri="{FF2B5EF4-FFF2-40B4-BE49-F238E27FC236}">
                <a16:creationId xmlns:a16="http://schemas.microsoft.com/office/drawing/2014/main" id="{7E57AF38-C6D7-4DB9-8E28-21B02F0DAA3A}"/>
              </a:ext>
            </a:extLst>
          </p:cNvPr>
          <p:cNvSpPr/>
          <p:nvPr/>
        </p:nvSpPr>
        <p:spPr>
          <a:xfrm>
            <a:off x="600377" y="1279983"/>
            <a:ext cx="4622451" cy="290771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维和部队士兵头戴天蓝色钢盔或蓝色贝雷帽，上有联合国英文缩写“</a:t>
            </a:r>
            <a:r>
              <a:rPr lang="en-US" altLang="zh-CN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UN”</a:t>
            </a:r>
            <a:r>
              <a: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，也称“</a:t>
            </a:r>
            <a:r>
              <a:rPr lang="zh-CN" altLang="en-US" sz="1600">
                <a:solidFill>
                  <a:schemeClr val="tx1"/>
                </a:solidFill>
                <a:highlight>
                  <a:srgbClr val="FFFF99"/>
                </a:highlight>
                <a:latin typeface="微软雅黑" panose="020b0503020204020204" pitchFamily="34" charset="-122"/>
                <a:ea typeface="微软雅黑" panose="020b0503020204020204" pitchFamily="34" charset="-122"/>
              </a:rPr>
              <a:t>蓝盔部队</a:t>
            </a:r>
            <a:r>
              <a: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”。从</a:t>
            </a:r>
            <a:r>
              <a:rPr lang="en-US" altLang="zh-CN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1948</a:t>
            </a:r>
            <a:r>
              <a: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年到</a:t>
            </a:r>
            <a:r>
              <a:rPr lang="en-US" altLang="zh-CN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2012</a:t>
            </a:r>
            <a:r>
              <a: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r>
              <a: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月，联合国先后在全球范围内进行了</a:t>
            </a:r>
            <a:r>
              <a:rPr lang="en-US" altLang="zh-CN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67</a:t>
            </a:r>
            <a:r>
              <a: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次维和行动，近</a:t>
            </a:r>
            <a:r>
              <a:rPr lang="en-US" altLang="zh-CN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</a:t>
            </a:r>
            <a:r>
              <a: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万人参与其中。</a:t>
            </a:r>
            <a:r>
              <a:rPr lang="en-US" altLang="zh-CN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1990</a:t>
            </a:r>
            <a:r>
              <a: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年起，中国开始参加联合国的维和行动。截至</a:t>
            </a:r>
            <a:r>
              <a:rPr lang="en-US" altLang="zh-CN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2011</a:t>
            </a:r>
            <a:r>
              <a: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</a:t>
            </a:r>
            <a:r>
              <a:rPr lang="en-US" altLang="zh-CN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月，中国已经参加了</a:t>
            </a:r>
            <a:r>
              <a:rPr lang="en-US" altLang="zh-CN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</a:t>
            </a:r>
            <a:r>
              <a: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项联合国的维和行动，共派出</a:t>
            </a:r>
            <a:r>
              <a:rPr lang="en-US" altLang="zh-CN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1.8</a:t>
            </a:r>
            <a:r>
              <a:rPr lang="zh-CN" altLang="en-US" sz="16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万多人次的军事人员和民事警察，是联合国安理会常任理事国派遣维和人员最多的国家。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2BF2AE28-B95E-4F5D-A188-BF5CF77A82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08952" y="1675076"/>
            <a:ext cx="3208374" cy="2117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8825831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0" y="2981461"/>
            <a:ext cx="9144000" cy="2162039"/>
            <a:chOff x="0" y="4710294"/>
            <a:chExt cx="12192000" cy="2147706"/>
          </a:xfrm>
        </p:grpSpPr>
        <p:sp>
          <p:nvSpPr>
            <p:cNvPr id="31" name="矩形 2"/>
            <p:cNvSpPr/>
            <p:nvPr/>
          </p:nvSpPr>
          <p:spPr>
            <a:xfrm>
              <a:off x="0" y="4710294"/>
              <a:ext cx="12192000" cy="1998984"/>
            </a:xfrm>
            <a:custGeom>
              <a:gdLst>
                <a:gd name="connsiteX0" fmla="*/ 0 w 12192000"/>
                <a:gd name="connsiteY0" fmla="*/ 0 h 1283678"/>
                <a:gd name="connsiteX1" fmla="*/ 12192000 w 12192000"/>
                <a:gd name="connsiteY1" fmla="*/ 0 h 1283678"/>
                <a:gd name="connsiteX2" fmla="*/ 12192000 w 12192000"/>
                <a:gd name="connsiteY2" fmla="*/ 1283678 h 1283678"/>
                <a:gd name="connsiteX3" fmla="*/ 0 w 12192000"/>
                <a:gd name="connsiteY3" fmla="*/ 1283678 h 1283678"/>
                <a:gd name="connsiteX4" fmla="*/ 0 w 12192000"/>
                <a:gd name="connsiteY4" fmla="*/ 0 h 1283678"/>
                <a:gd name="connsiteX0-1" fmla="*/ 0 w 12192000"/>
                <a:gd name="connsiteY0-2" fmla="*/ 535353 h 1819031"/>
                <a:gd name="connsiteX1-3" fmla="*/ 12192000 w 12192000"/>
                <a:gd name="connsiteY1-4" fmla="*/ 535353 h 1819031"/>
                <a:gd name="connsiteX2-5" fmla="*/ 12192000 w 12192000"/>
                <a:gd name="connsiteY2-6" fmla="*/ 1819031 h 1819031"/>
                <a:gd name="connsiteX3-7" fmla="*/ 0 w 12192000"/>
                <a:gd name="connsiteY3-8" fmla="*/ 1819031 h 1819031"/>
                <a:gd name="connsiteX4-9" fmla="*/ 0 w 12192000"/>
                <a:gd name="connsiteY4-10" fmla="*/ 535353 h 1819031"/>
                <a:gd name="connsiteX0-11" fmla="*/ 0 w 12192000"/>
                <a:gd name="connsiteY0-12" fmla="*/ 762193 h 2045871"/>
                <a:gd name="connsiteX1-13" fmla="*/ 12192000 w 12192000"/>
                <a:gd name="connsiteY1-14" fmla="*/ 762193 h 2045871"/>
                <a:gd name="connsiteX2-15" fmla="*/ 12192000 w 12192000"/>
                <a:gd name="connsiteY2-16" fmla="*/ 2045871 h 2045871"/>
                <a:gd name="connsiteX3-17" fmla="*/ 0 w 12192000"/>
                <a:gd name="connsiteY3-18" fmla="*/ 2045871 h 2045871"/>
                <a:gd name="connsiteX4-19" fmla="*/ 0 w 12192000"/>
                <a:gd name="connsiteY4-20" fmla="*/ 762193 h 2045871"/>
                <a:gd name="connsiteX0-21" fmla="*/ 0 w 12192000"/>
                <a:gd name="connsiteY0-22" fmla="*/ 863816 h 2147494"/>
                <a:gd name="connsiteX1-23" fmla="*/ 12192000 w 12192000"/>
                <a:gd name="connsiteY1-24" fmla="*/ 863816 h 2147494"/>
                <a:gd name="connsiteX2-25" fmla="*/ 12192000 w 12192000"/>
                <a:gd name="connsiteY2-26" fmla="*/ 2147494 h 2147494"/>
                <a:gd name="connsiteX3-27" fmla="*/ 0 w 12192000"/>
                <a:gd name="connsiteY3-28" fmla="*/ 2147494 h 2147494"/>
                <a:gd name="connsiteX4-29" fmla="*/ 0 w 12192000"/>
                <a:gd name="connsiteY4-30" fmla="*/ 863816 h 2147494"/>
                <a:gd name="connsiteX0-31" fmla="*/ 0 w 12192000"/>
                <a:gd name="connsiteY0-32" fmla="*/ 969875 h 2253553"/>
                <a:gd name="connsiteX1-33" fmla="*/ 12192000 w 12192000"/>
                <a:gd name="connsiteY1-34" fmla="*/ 969875 h 2253553"/>
                <a:gd name="connsiteX2-35" fmla="*/ 12192000 w 12192000"/>
                <a:gd name="connsiteY2-36" fmla="*/ 2253553 h 2253553"/>
                <a:gd name="connsiteX3-37" fmla="*/ 0 w 12192000"/>
                <a:gd name="connsiteY3-38" fmla="*/ 2253553 h 2253553"/>
                <a:gd name="connsiteX4-39" fmla="*/ 0 w 12192000"/>
                <a:gd name="connsiteY4-40" fmla="*/ 969875 h 2253553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2192000" h="2253553">
                  <a:moveTo>
                    <a:pt x="0" y="969875"/>
                  </a:moveTo>
                  <a:cubicBezTo>
                    <a:pt x="4820139" y="-480856"/>
                    <a:pt x="9244623" y="-155540"/>
                    <a:pt x="12192000" y="969875"/>
                  </a:cubicBezTo>
                  <a:lnTo>
                    <a:pt x="12192000" y="2253553"/>
                  </a:lnTo>
                  <a:lnTo>
                    <a:pt x="0" y="2253553"/>
                  </a:lnTo>
                  <a:lnTo>
                    <a:pt x="0" y="969875"/>
                  </a:lnTo>
                  <a:close/>
                </a:path>
              </a:pathLst>
            </a:custGeom>
            <a:solidFill>
              <a:schemeClr val="tx2">
                <a:alpha val="3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15"/>
            </a:p>
          </p:txBody>
        </p:sp>
        <p:sp>
          <p:nvSpPr>
            <p:cNvPr id="32" name="矩形 2"/>
            <p:cNvSpPr/>
            <p:nvPr/>
          </p:nvSpPr>
          <p:spPr>
            <a:xfrm>
              <a:off x="0" y="4859016"/>
              <a:ext cx="12192000" cy="1998984"/>
            </a:xfrm>
            <a:custGeom>
              <a:gdLst>
                <a:gd name="connsiteX0" fmla="*/ 0 w 12192000"/>
                <a:gd name="connsiteY0" fmla="*/ 0 h 1283678"/>
                <a:gd name="connsiteX1" fmla="*/ 12192000 w 12192000"/>
                <a:gd name="connsiteY1" fmla="*/ 0 h 1283678"/>
                <a:gd name="connsiteX2" fmla="*/ 12192000 w 12192000"/>
                <a:gd name="connsiteY2" fmla="*/ 1283678 h 1283678"/>
                <a:gd name="connsiteX3" fmla="*/ 0 w 12192000"/>
                <a:gd name="connsiteY3" fmla="*/ 1283678 h 1283678"/>
                <a:gd name="connsiteX4" fmla="*/ 0 w 12192000"/>
                <a:gd name="connsiteY4" fmla="*/ 0 h 1283678"/>
                <a:gd name="connsiteX0-1" fmla="*/ 0 w 12192000"/>
                <a:gd name="connsiteY0-2" fmla="*/ 535353 h 1819031"/>
                <a:gd name="connsiteX1-3" fmla="*/ 12192000 w 12192000"/>
                <a:gd name="connsiteY1-4" fmla="*/ 535353 h 1819031"/>
                <a:gd name="connsiteX2-5" fmla="*/ 12192000 w 12192000"/>
                <a:gd name="connsiteY2-6" fmla="*/ 1819031 h 1819031"/>
                <a:gd name="connsiteX3-7" fmla="*/ 0 w 12192000"/>
                <a:gd name="connsiteY3-8" fmla="*/ 1819031 h 1819031"/>
                <a:gd name="connsiteX4-9" fmla="*/ 0 w 12192000"/>
                <a:gd name="connsiteY4-10" fmla="*/ 535353 h 1819031"/>
                <a:gd name="connsiteX0-11" fmla="*/ 0 w 12192000"/>
                <a:gd name="connsiteY0-12" fmla="*/ 762193 h 2045871"/>
                <a:gd name="connsiteX1-13" fmla="*/ 12192000 w 12192000"/>
                <a:gd name="connsiteY1-14" fmla="*/ 762193 h 2045871"/>
                <a:gd name="connsiteX2-15" fmla="*/ 12192000 w 12192000"/>
                <a:gd name="connsiteY2-16" fmla="*/ 2045871 h 2045871"/>
                <a:gd name="connsiteX3-17" fmla="*/ 0 w 12192000"/>
                <a:gd name="connsiteY3-18" fmla="*/ 2045871 h 2045871"/>
                <a:gd name="connsiteX4-19" fmla="*/ 0 w 12192000"/>
                <a:gd name="connsiteY4-20" fmla="*/ 762193 h 2045871"/>
                <a:gd name="connsiteX0-21" fmla="*/ 0 w 12192000"/>
                <a:gd name="connsiteY0-22" fmla="*/ 863816 h 2147494"/>
                <a:gd name="connsiteX1-23" fmla="*/ 12192000 w 12192000"/>
                <a:gd name="connsiteY1-24" fmla="*/ 863816 h 2147494"/>
                <a:gd name="connsiteX2-25" fmla="*/ 12192000 w 12192000"/>
                <a:gd name="connsiteY2-26" fmla="*/ 2147494 h 2147494"/>
                <a:gd name="connsiteX3-27" fmla="*/ 0 w 12192000"/>
                <a:gd name="connsiteY3-28" fmla="*/ 2147494 h 2147494"/>
                <a:gd name="connsiteX4-29" fmla="*/ 0 w 12192000"/>
                <a:gd name="connsiteY4-30" fmla="*/ 863816 h 2147494"/>
                <a:gd name="connsiteX0-31" fmla="*/ 0 w 12192000"/>
                <a:gd name="connsiteY0-32" fmla="*/ 969875 h 2253553"/>
                <a:gd name="connsiteX1-33" fmla="*/ 12192000 w 12192000"/>
                <a:gd name="connsiteY1-34" fmla="*/ 969875 h 2253553"/>
                <a:gd name="connsiteX2-35" fmla="*/ 12192000 w 12192000"/>
                <a:gd name="connsiteY2-36" fmla="*/ 2253553 h 2253553"/>
                <a:gd name="connsiteX3-37" fmla="*/ 0 w 12192000"/>
                <a:gd name="connsiteY3-38" fmla="*/ 2253553 h 2253553"/>
                <a:gd name="connsiteX4-39" fmla="*/ 0 w 12192000"/>
                <a:gd name="connsiteY4-40" fmla="*/ 969875 h 2253553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2192000" h="2253553">
                  <a:moveTo>
                    <a:pt x="0" y="969875"/>
                  </a:moveTo>
                  <a:cubicBezTo>
                    <a:pt x="4820139" y="-480856"/>
                    <a:pt x="9244623" y="-155540"/>
                    <a:pt x="12192000" y="969875"/>
                  </a:cubicBezTo>
                  <a:lnTo>
                    <a:pt x="12192000" y="2253553"/>
                  </a:lnTo>
                  <a:lnTo>
                    <a:pt x="0" y="2253553"/>
                  </a:lnTo>
                  <a:lnTo>
                    <a:pt x="0" y="969875"/>
                  </a:lnTo>
                  <a:close/>
                </a:path>
              </a:pathLst>
            </a:custGeom>
            <a:solidFill>
              <a:srgbClr val="EEE8D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35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015"/>
            </a:p>
          </p:txBody>
        </p:sp>
      </p:grpSp>
      <p:sp>
        <p:nvSpPr>
          <p:cNvPr id="117" name="任意多边形 116"/>
          <p:cNvSpPr/>
          <p:nvPr/>
        </p:nvSpPr>
        <p:spPr>
          <a:xfrm>
            <a:off x="2622220" y="1026572"/>
            <a:ext cx="4301160" cy="831596"/>
          </a:xfrm>
          <a:custGeom>
            <a:gdLst>
              <a:gd name="connsiteX0" fmla="*/ 92364 w 5837382"/>
              <a:gd name="connsiteY0" fmla="*/ 0 h 628073"/>
              <a:gd name="connsiteX1" fmla="*/ 0 w 5837382"/>
              <a:gd name="connsiteY1" fmla="*/ 397163 h 628073"/>
              <a:gd name="connsiteX2" fmla="*/ 5717309 w 5837382"/>
              <a:gd name="connsiteY2" fmla="*/ 628073 h 628073"/>
              <a:gd name="connsiteX3" fmla="*/ 5837382 w 5837382"/>
              <a:gd name="connsiteY3" fmla="*/ 101600 h 628073"/>
              <a:gd name="connsiteX4" fmla="*/ 92364 w 5837382"/>
              <a:gd name="connsiteY4" fmla="*/ 0 h 628073"/>
              <a:gd name="connsiteX0-1" fmla="*/ 92364 w 5837150"/>
              <a:gd name="connsiteY0-2" fmla="*/ 18827 h 646900"/>
              <a:gd name="connsiteX1-3" fmla="*/ 0 w 5837150"/>
              <a:gd name="connsiteY1-4" fmla="*/ 415990 h 646900"/>
              <a:gd name="connsiteX2-5" fmla="*/ 5717309 w 5837150"/>
              <a:gd name="connsiteY2-6" fmla="*/ 646900 h 646900"/>
              <a:gd name="connsiteX3-7" fmla="*/ 5837150 w 5837150"/>
              <a:gd name="connsiteY3-8" fmla="*/ 0 h 646900"/>
              <a:gd name="connsiteX4-9" fmla="*/ 92364 w 5837150"/>
              <a:gd name="connsiteY4-10" fmla="*/ 18827 h 646900"/>
              <a:gd name="connsiteX0-11" fmla="*/ 92364 w 5837150"/>
              <a:gd name="connsiteY0-12" fmla="*/ 18827 h 498848"/>
              <a:gd name="connsiteX1-13" fmla="*/ 0 w 5837150"/>
              <a:gd name="connsiteY1-14" fmla="*/ 415990 h 498848"/>
              <a:gd name="connsiteX2-15" fmla="*/ 5714587 w 5837150"/>
              <a:gd name="connsiteY2-16" fmla="*/ 498848 h 498848"/>
              <a:gd name="connsiteX3-17" fmla="*/ 5837150 w 5837150"/>
              <a:gd name="connsiteY3-18" fmla="*/ 0 h 498848"/>
              <a:gd name="connsiteX4-19" fmla="*/ 92364 w 5837150"/>
              <a:gd name="connsiteY4-20" fmla="*/ 18827 h 498848"/>
              <a:gd name="connsiteX0-21" fmla="*/ 0 w 5744786"/>
              <a:gd name="connsiteY0-22" fmla="*/ 18827 h 498848"/>
              <a:gd name="connsiteX1-23" fmla="*/ 9332 w 5744786"/>
              <a:gd name="connsiteY1-24" fmla="*/ 483139 h 498848"/>
              <a:gd name="connsiteX2-25" fmla="*/ 5622223 w 5744786"/>
              <a:gd name="connsiteY2-26" fmla="*/ 498848 h 498848"/>
              <a:gd name="connsiteX3-27" fmla="*/ 5744786 w 5744786"/>
              <a:gd name="connsiteY3-28" fmla="*/ 0 h 498848"/>
              <a:gd name="connsiteX4-29" fmla="*/ 0 w 5744786"/>
              <a:gd name="connsiteY4-30" fmla="*/ 18827 h 498848"/>
              <a:gd name="connsiteX0-31" fmla="*/ 0 w 5744786"/>
              <a:gd name="connsiteY0-32" fmla="*/ 18827 h 670298"/>
              <a:gd name="connsiteX1-33" fmla="*/ 9332 w 5744786"/>
              <a:gd name="connsiteY1-34" fmla="*/ 483139 h 670298"/>
              <a:gd name="connsiteX2-35" fmla="*/ 5676849 w 5744786"/>
              <a:gd name="connsiteY2-36" fmla="*/ 670298 h 670298"/>
              <a:gd name="connsiteX3-37" fmla="*/ 5744786 w 5744786"/>
              <a:gd name="connsiteY3-38" fmla="*/ 0 h 670298"/>
              <a:gd name="connsiteX4-39" fmla="*/ 0 w 5744786"/>
              <a:gd name="connsiteY4-40" fmla="*/ 18827 h 670298"/>
              <a:gd name="connsiteX0-41" fmla="*/ 0 w 5744786"/>
              <a:gd name="connsiteY0-42" fmla="*/ 0 h 651471"/>
              <a:gd name="connsiteX1-43" fmla="*/ 9332 w 5744786"/>
              <a:gd name="connsiteY1-44" fmla="*/ 464312 h 651471"/>
              <a:gd name="connsiteX2-45" fmla="*/ 5676849 w 5744786"/>
              <a:gd name="connsiteY2-46" fmla="*/ 651471 h 651471"/>
              <a:gd name="connsiteX3-47" fmla="*/ 5744786 w 5744786"/>
              <a:gd name="connsiteY3-48" fmla="*/ 85948 h 651471"/>
              <a:gd name="connsiteX4-49" fmla="*/ 0 w 5744786"/>
              <a:gd name="connsiteY4-50" fmla="*/ 0 h 651471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5744786" h="651471">
                <a:moveTo>
                  <a:pt x="0" y="0"/>
                </a:moveTo>
                <a:lnTo>
                  <a:pt x="9332" y="464312"/>
                </a:lnTo>
                <a:lnTo>
                  <a:pt x="5676849" y="651471"/>
                </a:lnTo>
                <a:lnTo>
                  <a:pt x="5744786" y="85948"/>
                </a:lnTo>
                <a:lnTo>
                  <a:pt x="0" y="0"/>
                </a:lnTo>
                <a:close/>
              </a:path>
            </a:pathLst>
          </a:custGeom>
          <a:solidFill>
            <a:srgbClr val="9E4A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rgbClr val="F25764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622220" y="1171830"/>
            <a:ext cx="4112637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经济全球化与世界贸易组织</a:t>
            </a:r>
          </a:p>
        </p:txBody>
      </p:sp>
      <p:sp>
        <p:nvSpPr>
          <p:cNvPr id="3" name="椭圆 2"/>
          <p:cNvSpPr/>
          <p:nvPr/>
        </p:nvSpPr>
        <p:spPr>
          <a:xfrm>
            <a:off x="3939362" y="2348823"/>
            <a:ext cx="1265275" cy="1265275"/>
          </a:xfrm>
          <a:prstGeom prst="ellipse">
            <a:avLst/>
          </a:prstGeom>
          <a:solidFill>
            <a:srgbClr val="48968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800" b="1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endParaRPr lang="zh-CN" altLang="en-US" sz="4800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https://d.book118.com/838003027017006037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五好导学">
  <a:themeElements>
    <a:clrScheme name="Office 主题​​">
      <a:dk1>
        <a:sysClr val="windowText" lastClr="000000"/>
      </a:dk1>
      <a:lt1>
        <a:sysClr val="window" lastClr="CCE8C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Calibri Light</vt:lpstr>
      <vt:lpstr>等线 Light</vt:lpstr>
      <vt:lpstr>等线</vt:lpstr>
      <vt:lpstr>Times New Roman</vt:lpstr>
      <vt:lpstr>微软雅黑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2024-09-16T19:26:49.884</cp:lastPrinted>
  <dcterms:created xsi:type="dcterms:W3CDTF">2024-09-16T11:26:49Z</dcterms:created>
  <dcterms:modified xsi:type="dcterms:W3CDTF">2024-09-16T11:26:52Z</dcterms:modified>
</cp:coreProperties>
</file>