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F7BDF6-B533-409F-AF80-16B8E12EB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36A513-0DE2-4F16-8A33-A14B0F0C0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1E2B6B-146C-4D54-B8E3-F890B867DB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5AF623-AB78-40DF-B47B-EDA2139AD5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2907FF-9283-4B36-AAA1-C0215EDC29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8AF4F8-33D0-46D8-81FF-FAE33C78C1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4E961D-6585-4370-BF7F-84F8279482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F3691E-C188-49E2-99BF-1B04AC0090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8BCCC7-A7E1-4832-BF8A-BA74304C61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C62796-5281-4706-8D33-E6A4B6555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BA3504-D4CC-47B3-ABC2-BB822735BE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28.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9.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0410503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医院感染科护士职业道德与职业操守培养</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职业道德概述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感染科护士角色定位与职责</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职业操守基本原则及规范</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专业技能提升与知识更新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良好沟通技巧与服务意识培养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应对挑战和压力管理能力提升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职业道德概述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职业道德是指从事一定职业的人在职业生活中应当遵循的具有职业特征的道德要求和行为准则。</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职业道德定义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包括职业理想、职业态度、职业责任、职业技能、职业纪律、职业良心、职业荣誉和职业作风等方面。</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职业道德内涵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护士具备高尚的职业道德，能够更加细心、耐心地照顾患者，提高护理质量。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提高护理质量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维护患者权益</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促进医患关系和谐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458" r="17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护士作为医疗团队的重要成员，有责任保护患者的权益，如隐私权、知情权等。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良好的职业道德有助于护士与患者及其家属建立信任，促进医患关系和谐。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护士职业道德重要性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我国医疗行业对护士职业道德的要求越来越高，但部分护士在实际工作中仍存在服务态度不佳、责任心不强等问题。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发达国家对护士职业道德教育较为重视，护士普遍具备较高的职业素养和责任心。同时，国外医疗机构对护士职业道德的监管也较为严格，有效保障了患者的权益。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06" r="23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国内外职业道德现状对比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感染科护士角色定位与职责</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具备专业医学知识和护理技能，能够为患者提供专业化的医疗服务。</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专业医疗人员</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向患者和家属传授感染防控知识，提高患者自我防护意识。</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健康教育者</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关注患者心理变化，提供心理支持和安慰，帮助患者树立信心。</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患者心理支持者</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感染科护士角色定位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324" r="1932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072" r="1707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607" r="1860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861" r="1886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感染科护士职责与任务</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严格执行感染防控措施，降低医院感染发生率。</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负责患者的日常护理工作，包括病情观察、用药指导、生活照顾等。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开展健康教育工作，提高患者和家属对感染防控的认知和重视程度。</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参与感染科相关科研和学术活动，推动学科发展。</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感染防控</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患者护理</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健康教育</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科研与学术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保障患者安全</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提高医疗质量</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强化团队协作</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关注患者反馈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患者安全与医疗质量保障</a:t>
              </a:r>
            </a:p>
          </p:txBody>
        </p:sp>
      </p:grpSp>
      <p:pic>
        <p:nvPicPr>
          <p:cNvPr id="28" name="Picture 28"/>
          <p:cNvPicPr>
            <a:picLocks noChangeAspect="1"/>
          </p:cNvPicPr>
          <p:nvPr/>
        </p:nvPicPr>
        <p:blipFill>
          <a:blip r:embed="rId2"/>
          <a:srcRect l="970" r="97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3708" r="1370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7443" r="744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严格遵守医疗安全规定，防止医疗事故和差错的发生。</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不断提升自身专业素养和技能水平，为患者提供高质量的医疗服务。</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与医生、药师、检验师等紧密合作，共同保障患者的诊疗效果和安全。</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重视患者的意见和建议，及时改进工作，提升患者满意度。</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职业操守基本原则及规范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护士应尊重每位患者的人格尊严，不因疾病类型、社会地位、文化背景等因素歧视患者。</a:t>
            </a:r>
          </a:p>
        </p:txBody>
      </p:sp>
      <p:pic>
        <p:nvPicPr>
          <p:cNvPr id="6" name="Picture 6"/>
          <p:cNvPicPr>
            <a:picLocks noChangeAspect="1"/>
          </p:cNvPicPr>
          <p:nvPr/>
        </p:nvPicPr>
        <p:blipFill>
          <a:blip r:embed="rId2"/>
          <a:srcRect l="16708" r="16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尊重患者人格尊严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护士应严格遵守患者隐私保密原则，不泄露患者个人信息和病情，确保患者隐私权得到充分保护。</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保护患者隐私权</a:t>
            </a:r>
          </a:p>
        </p:txBody>
      </p:sp>
      <p:pic>
        <p:nvPicPr>
          <p:cNvPr id="10" name="Picture 10"/>
          <p:cNvPicPr>
            <a:picLocks noChangeAspect="1"/>
          </p:cNvPicPr>
          <p:nvPr/>
        </p:nvPicPr>
        <p:blipFill>
          <a:blip r:embed="rId3"/>
          <a:srcRect l="7708" r="7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护士应向患者提供充分的医疗信息，包括病情、治疗方案、风险及预后等，保障患者的知情权。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维护患者知情权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尊重患者权益，保护隐私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42" b="34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712" r="71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严谨求实，科学精神</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严格遵守规章制度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护士应遵守医疗行业的各项规章制度，按照标准操作流程进行工作，确保医疗安全。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实事求是，客观公正</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护士在记录患者病情、执行医嘱等过程中，应实事求是、客观公正，不夸大、不隐瞒。</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追求科学进步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护士应积极学习新知识、新技术，不断提高自己的专业素养和技能水平，为患者提供更优质的医疗服务。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有效沟通，协同工作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护士应具备良好的沟通技巧和团队协作精神，与团队成员保持有效沟通，协同解决工作中遇到的问题。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分享经验，共同提高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护士之间应互相学习、分享经验，共同提高专业素养和技能水平，为患者提供更优质的医疗服务。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尊重同事，团结协作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护士应与医生、药师、检验师等其他医务人员密切合作，共同为患者提供全面的医疗服务。</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团结协作，共同提高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专业技能提升与知识更新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https://d.book118.com/838004105031006030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2024-09-06T11:42:40.023</cp:lastPrinted>
  <dcterms:created xsi:type="dcterms:W3CDTF">2024-09-06T03:42:40Z</dcterms:created>
  <dcterms:modified xsi:type="dcterms:W3CDTF">2024-09-06T03:42:42Z</dcterms:modified>
</cp:coreProperties>
</file>