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9B4A6-C906-43C2-B036-84B3CB18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028F-E6FB-4413-B16D-068B3014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32F7E-1F28-4277-92F9-8D57E1DC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F96DE-D4BA-471D-90BF-CDE091BD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CA3DE-0930-4EA0-9366-4FB3744C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02499-C80D-488F-B172-07FA268B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A1E5D-02BE-4AD5-984C-ECB0F9C6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C4BFA-2BF1-4553-98D8-273AB54D4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23DDE-4EF1-492B-870B-994018F3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2CCA8-B22F-4E76-99C0-41F1DC076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DBF35-F8B6-4438-9922-E978D39E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4137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指按照垃圾的成分、属性、利用价值、对环境影响及现有处理方式，分离成同类或异类的若干种类，以实现垃圾减量化、资源化和无害化的处理过程。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随着城市化进程的加快，垃圾产生量不断增加，传统垃圾处理方式已无法满足环境保护和资源利用的需求，因此垃圾分类成为解决垃圾问题的有效手段。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25" b="14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通过垃圾分类，促进绿色生产、绿色消费和绿色生活方式的形成，推动经济社会可持续发展。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通过分类投放和分类处理，减少垃圾对环境的污染和破坏，保护生态环境。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将可回收垃圾进行分类收集和处理，实现资源的再利用，节约自然资源。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近年来，我国垃圾分类工作取得了一定进展，但仍存在分类意识不强、分类设施不完善、分类处理能力不足等问题。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国外垃圾分类现状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许多发达国家在垃圾分类方面已取得显著成效，建立了完善的分类收集、分类运输和分类处理体系，实现了垃圾的资源化和无害化处理。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垃圾分类的基本原则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在垃圾产生的源头进行分类，避免混合收集和处理带来的资源浪费和环境污染。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针对不同种类的垃圾，采取相应的分类方法和处理措施，确保各类垃圾得到合理有效的处理。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将可回收垃圾进行资源化利用，减少对自然资源的开采和消耗。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通过科学的分类和处理方法，提高垃圾的资源化利用率，促进循环经济的发展。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对有害垃圾进行无害化处理，避免对环境和人体健康造成危害。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采用安全可靠的处理技术和设备，确保有害垃圾得到彻底有效的处理。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无害化处理原则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加强垃圾分类宣传教育，提高公众对垃圾分类的认识和意识。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鼓励和引导公众积极参与垃圾分类工作，共同推动垃圾分类事业的发展。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全民参与原则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在家庭源头将垃圾按照可回收物、有害垃圾、湿垃圾和干垃圾进行分类投放。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使用专门的垃圾桶或垃圾袋，分别存放不同类型的垃圾，避免混放。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定期清理垃圾桶或垃圾袋，保持家庭环境的清洁卫生。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制定分类制度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单位应制定垃圾分类管理制度，明确分类标准和责任人。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配置分类设施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根据单位实际情况，配置相应的分类收集容器和设施。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通过宣传栏、培训等方式，加强对员工的垃圾分类宣传教育，提高分类意识。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在公共场所设置明显的垃圾分类标识，引导市民正确分类投放。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设置分类标识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配置分类收集容器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加强监管和执法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根据公共场所人流量和垃圾产生量，合理配置分类收集容器。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加大对公共场所垃圾分类的监管力度，对违反规定的行为进行处罚。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对废电池、废灯管等有害垃圾，应采取特殊处理方法，如专业回收、安全填埋等，以避免对环境和人体造成危害。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对废弃家具、家电等大件垃圾，应预约专业回收单位进行上门收集处理，或自行送至指定回收点。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大件垃圾处理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对建筑垃圾应进行资源化利用或无害化处理，如破碎后用于道路建设、制砖等。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特殊垃圾处理方法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https://d.book118.com/838004137075006031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2024-09-08T13:39:24.382</cp:lastPrinted>
  <dcterms:created xsi:type="dcterms:W3CDTF">2024-09-08T05:39:24Z</dcterms:created>
  <dcterms:modified xsi:type="dcterms:W3CDTF">2024-09-08T05:39:26Z</dcterms:modified>
</cp:coreProperties>
</file>