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0A286F-3D04-46EC-BABA-5D0F8DF49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9A05BD-72D8-4F98-A414-5605C5F6A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D1E075-317E-47B4-9B99-090CC8E72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3DB177-8C69-47EB-8515-B5FDEF443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FF93CB-91DA-437A-AE5F-B621CE5AA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ECAEF2-3B05-4646-89B2-892949746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A0625E-5D1F-43CA-BBBF-E4FAA4FE0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8848F0-BF69-4302-B770-F632B85E9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E148A9-D57B-436D-833A-F3DDF79FE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38770F-211E-4235-A067-2D68213F5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321F71-C673-4B62-8ACA-B728CEF711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0506112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《新生儿血糖监测》ppt课件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新生儿血糖监测的重要性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新生儿血糖监测的方法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新生儿血糖监测的注意事项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新生儿低血糖和高血糖的诊断标准及治疗措施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新生儿血糖监测的护理措施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新生儿血糖监测的研究进展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新生儿血糖监测的重要性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新生儿在出生后的最初几天内，由于脱离了母体，其血糖水平可能会不稳定。通过监测血糖，可以及时发现并纠正低血糖或高血糖的情况，确保新生儿正常代谢。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低血糖可能导致脑发育受损，而高血糖则可能增加感染和代谢紊乱的风险。因此，维持新生儿正常代谢对于其健康成长至关重要。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维持新生儿正常代谢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63" b="24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预防低血糖和高血糖的发生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通过定期监测血糖，可以及时发现低血糖或高血糖的迹象，并采取相应的措施进行调整。这包括及时给药、调整喂养方式或改变治疗方案等。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预防低血糖和高血糖的发生可以有效避免对新生儿健康的不良影响，同时减轻家长的心理负担和经济负担。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新生儿脑损伤是一种严重的并发症，可能导致长期的神经发育障碍。低血糖是导致脑损伤的一个常见原因。通过监测血糖并及时处理低血糖，可以降低新生儿脑损伤的风险。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除了低血糖外，高血糖也可能对新生儿脑发育产生负面影响。因此，通过监测血糖，可以及时发现并处理高血糖的情况，从而降低新生儿脑损伤的风险。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降低新生儿脑损伤的风险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新生儿血糖监测的方法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简单易行，但准确性不高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足跟采血法是一种常用的新生儿血糖监测方法，通过在足跟部位采血来测量血糖。这种方法简单易行，适合在基层医疗机构和家庭中使用。然而，由于采血量较少，容易受到其他物质的干扰，因此准确性不高。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足跟采血法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连续监测，准确性较高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血糖监测技术是一种无创、连续的血糖监测方法，通过在皮肤表面放置传感器来监测血糖水平。这种方法可以实时监测血糖变化，准确性较高，有助于及时发现低血糖和高血糖情况。但该技术成本较高，需要专业人员操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动态血糖监测技术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实时监测，操作简便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微传感器技术是一种新型的血糖监测方法，通过在皮肤表面放置微型传感器来监测血糖水平。该技术可以实时监测血糖变化，操作简便，适合家庭使用。然而，传感器需要定期更换，且价格较高。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微传感器技术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新生儿血糖监测的注意事项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新生儿出生后的24小时内是血糖监测的关键时期，特别是出生后的前6小时内，应密切关注血糖水平。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出生后24小时内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在喂养前后进行血糖监测，有助于了解新生儿的糖代谢状态和喂养效果。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喂养前后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如果新生儿出现嗜睡、食欲不振、低体温等异常症状，应及时监测血糖，以便及时发现并处理低血糖或高血糖。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出现异常症状时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监测时间的选择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根据新生儿的健康状况和出生史，确定适当的血糖监测频率。对于高危新生儿，如早产儿、低出生体重儿或母孕期有糖尿病等高危因素，应增加监测频率。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在定期评估新生儿的健康状况时，也应同时监测血糖水平，以便及时调整治疗方案和护理措施。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根据新生儿情况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监测频率的确定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https://d.book118.com/838005061125006025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2024-09-02T14:30:40.855</cp:lastPrinted>
  <dcterms:created xsi:type="dcterms:W3CDTF">2024-09-02T06:30:40Z</dcterms:created>
  <dcterms:modified xsi:type="dcterms:W3CDTF">2024-09-02T06:30:42Z</dcterms:modified>
</cp:coreProperties>
</file>