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6EF9F-63BD-4622-B56E-61C6F31A9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FA7B1-7868-4CAD-B21A-853814CA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93E19-C2EF-4B9F-B5D4-847D96C8A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6CD7A-8062-494E-BB72-76D1ECF10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220E5-59F2-4CDF-8304-3F6F508A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D6BD0-84BF-4633-9C2A-DC5D87965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928CA-42D8-4F9D-AD67-EFA93E76D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2F1A1-7E93-474F-B9B1-208ABDDA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CBC56-7FBF-46B0-AF5B-607DDC8A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2341C-0027-4377-8728-00129B2E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B250-7BAE-4E5C-B7A3-36570C85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613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中国CRRT机行业市场现状分析及竞争格局与投资发展研究报告(2024-2029版)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中国CRRT机行业市场现状分析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本报告旨在对中国CRRT机行业的市场现状进行深入分析，探讨竞争格局及未来发展趋势，为投资者和相关企业提供决策参考。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中国CRRT机行业近年来发展迅速，市场规模不断扩大，竞争日益激烈。随着医疗技术的不断进步和患者对高质量医疗服务的需求增加，CRRT机市场具有巨大的增长潜力。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本报告涵盖了中国CRRT机行业的整体市场情况，包括市场规模、增长速度、主要厂商、技术水平、政策法规等方面。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本报告将重点关注中国CRRT机行业的竞争格局、市场集中度、产品创新、市场拓展及未来投资方向等方面进行深入分析。同时，还将对行业内主要企业的竞争力进行评估，为投资者提供有价值的参考信息。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中国CRRT机行业市场现状分析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CRRT机，即连续肾脏替代治疗机，是一种用于急慢性肾功能衰竭、多脏器功能障碍综合征等重症患者治疗的医疗设备。随着医疗技术的不断进步和重症患者救治需求的增加，CRRT机在医疗领域的应用逐渐普及。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中国CRRT机行业的发展经历了引进、消化、吸收和自主创新等阶段。近年来，随着国内企业技术实力的提升和市场竞争的加剧，国产CRRT机品牌逐渐崛起，打破了进口品牌的垄断地位。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根据市场调研数据，2023年中国CRRT机市场规模已达到数十亿元人民币，且保持着较快的增长速度。随着医疗救治水平的提高和患者数量的增加，未来市场规模仍有较大的增长空间。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随着医疗技术的不断进步和重症患者救治需求的增加，CRRT机的市场需求将持续增长。同时，国家对于医疗卫生事业的投入加大以及医保政策的不断完善，将进一步推动CRRT机市场的发展。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对产品质量和安全性要求高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由于CRRT机直接关系到患者的生命安全，因此消费者对于产品的质量和安全性要求非常高。企业在生产过程中需要严格遵守相关法规和标准，确保产品的质量和安全性。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对产品功能和性能要求多样化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不同患者和医疗机构对于CRRT机的功能和性能需求存在差异。企业需要不断研发创新，提供多样化、个性化的产品以满足不同消费者的需求。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对售后服务要求高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CRRT机作为医疗设备，其使用和维护需要专业的技术支持和售后服务。企业需要建立完善的售后服务体系，提供及时、专业的技术支持和维修服务，确保设备的正常运行和使用效果。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医疗器械监管政策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医疗卫生政策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国家对于医疗器械的监管政策日益严格，企业需要遵守相关法规和标准，确保产品的合规性和安全性。同时，政策的不断完善也将推动行业向规范化、标准化方向发展。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医保政策对于CRRT机的市场需求具有重要影响。随着医保覆盖面的扩大和报销比例的提高，患者的支付能力将得到增强，进而推动CRRT机市场的发展。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医疗卫生事业的投入加大以及医疗卫生政策的不断完善，将为CRRT机市场提供更多的发展机遇和空间。例如，分级诊疗、医联体等政策的实施将推动优质医疗资源下沉，提高基层医疗机构的救治能力，进而增加对CRRT机等医疗设备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拥有多年的CRRT机研发和生产经验，产品线齐全，覆盖高中低端市场，以高品质和稳定性著称。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专注于高端CRRT机的研发和生产，产品具有高精度、高效率和智能化等特点，在高端市场占据一定份额。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近年来快速崛起的CRRT机厂商，以创新性强、性价比高为特点，逐渐在中低端市场获得认可。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根据最新市场调研数据，厂商一、厂商二和厂商三分别占据CRRT机市场XX%、XX%和XX%的份额。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CRRT机市场集中度较高，前三家厂商合计市场份额超过XX%，对市场具有较大的影响力。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市场份额与集中度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5" r="20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主要厂商通过技术创新、产品质量提升、市场拓展和服务优化等策略来增强竞争力。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各厂商在技术研发、生产工艺、产品性能和服务等方面形成各自的差异化优势，以吸引不同需求的客户。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竞争策略及差异化优势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未来竞争趋势预测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面对激烈的市场竞争和不断变化的市场需求，厂商之间的合作与整合将成为未来发展的重要趋势，以实现资源共享、优势互补和降低成本等目标。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合作与整合将成为重要趋势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随着医疗技术的不断进步，CRRT机的技术创新将成为未来竞争的关键，包括新材料、新工艺、智能化等方面的创新。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技术创新将成为竞争核心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针对不同患者群体和治疗需求，厂商将更加注重细分领域的市场拓展，提供更加个性化的产品和服务。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市场拓展将更加注重细分领域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行业投资机会与风险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随着医疗水平的提高和老龄化趋势的加剧，CRRT机市场需求持续增长，为投资者提供了广阔的市场空间。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CRRT机技术的不断创新和升级，为行业带来新的增长点，投资者可关注拥有核心技术的企业。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CRRT机市场竞争激烈，投资者需关注市场动态和企业竞争力，谨慎选择投资标的。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政府对医疗器械产业的扶持力度加大，有利于行业发展和投资者获得政策红利。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https://d.book118.com/838006135034006030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2024-09-06T13:50:58.079</cp:lastPrinted>
  <dcterms:created xsi:type="dcterms:W3CDTF">2024-09-06T05:50:58Z</dcterms:created>
  <dcterms:modified xsi:type="dcterms:W3CDTF">2024-09-06T05:51:00Z</dcterms:modified>
</cp:coreProperties>
</file>