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61EC6-F5E5-40B4-A485-8846017F2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E16AB-A60B-4761-A4AE-5C715B572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EB1D2-70B8-4125-9A5F-CFC2A100E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58ED0-F2EE-44F0-942B-D11A71D5F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0ECC4B-813A-4966-B81B-AEDDE673D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685708-87F8-4DD8-B89E-9C81B3C72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52E238-CCB3-4B48-94A7-959174ADA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E4474-8CA8-4025-B576-0BFC9D5E2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242AC-914C-4E3D-997B-7B38229F1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F5F86-0728-4ACE-BC17-6BFF7CEBB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D6F22-7397-4276-B600-DDFCB54D3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0711302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提高企业服务行业人员的人际关系与合作能力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人际关系与合作能力的重要性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建立良好人际关系的关键因素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合作能力的提升方法与技巧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应对人际关系挑战的策略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实践案例分析与经验分享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人际关系与合作能力的重要性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011" b="60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提升企业形象与服务质量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建立良好的客户关系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通过积极倾听、理解和尊重客户需求，提供个性化服务，增强客户对企业的信任和忠诚度。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展现专业素养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以礼貌、热情、专业的态度与客户沟通，展现企业服务人员的专业素养和良好形象。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通过有效沟通和协作，及时响应并处理客户问题，提高客户满意度和口碑。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积极与其他部门沟通协作，共同解决客户问题，提升企业内部运营效率。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促进跨部门合作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建立高效沟通机制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833" r="3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通过定期会议、信息共享等方式，保持团队成员间的良好沟通，提高工作效率和团队凝聚力。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鼓励团队成员相互支持、协作共赢，共同为企业发展贡献力量。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增强团队协作与沟通效率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通过良好的人际关系和合作能力，赢得同事和客户的尊重与信任，提升个人在企业中的影响力。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提升个人影响力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积极参与团队合作和项目协作，展示自己的能力和价值，为职业发展创造更多机会。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拓展职业机会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在与人交往和合作过程中，不断学习和提升自己的沟通、协调、解决问题等能力，提高个人综合素质。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提高个人综合素质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促进个人职业发展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建立良好人际关系的关键因素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在服务行业中，真诚是建立信任的关键。客户能够感受到员工的真诚，从而更愿意与员工建立长期合作关系。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尊重他人的观点、感受和需求是建立良好人际关系的基础。服务行业人员应尊重客户的多样性，以包容和开放的态度与客户交流。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真诚与尊重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18" r="3051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10" r="309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10" r="30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服务行业人员需要具备良好的倾听能力，积极倾听客户的需求、意见和反馈，以便更好地满足客户的期望。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在倾听的基础上，服务行业人员需要努力理解客户的立场和感受，设身处地地为客户着想，提供个性化的服务。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服务行业人员需要具备清晰、准确、有感染力的表达能力，以便将企业的服务理念和优势有效地传达给客户。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有效的沟通是建立良好人际关系的关键。服务行业人员需要掌握沟通技巧，如保持开放心态、避免攻击性语言、积极寻求共识等，以便与客户建立互信、互助的合作关系。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56" r="22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合作能力的提升方法与技巧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确保团队成员对项目的目标有明确的了解，以便大家能够朝着同一个方向努力。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设定清晰的目标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根据项目目标，制定具体的实施计划，明确每个阶段的任务和时间表。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制定详细的计划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根据团队成员的特长和能力，合理分配任务，确保每个人都能够发挥自己的优势。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明确目标与分工协作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尊重每个人的观点和贡献，认可他人的努力和成绩，营造积极的团队氛围。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鼓励团队成员之间坦诚交流，分享彼此的想法和意见，建立信任关系。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共同价值观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培养团队成员的共同价值观，增强团队凝聚力，让大家更加团结一致。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建立信任与共同价值观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https://d.book118.com/838007113024006037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2024-09-16T21:20:23.340</cp:lastPrinted>
  <dcterms:created xsi:type="dcterms:W3CDTF">2024-09-16T13:20:23Z</dcterms:created>
  <dcterms:modified xsi:type="dcterms:W3CDTF">2024-09-16T13:20:25Z</dcterms:modified>
</cp:coreProperties>
</file>