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597F-8DA7-447F-A68C-D7547789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CEFB7-7ADB-45B4-B301-1931CE72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B6EC9-2223-4754-8BC8-6353BB20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3689B-65C5-4AD2-95F6-04F7D263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2368E-4649-4B2A-B1AA-959D2073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4B0FE-1B66-4C92-B2AC-373EC4E4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34EDF-739D-407C-BDE8-F17ABFC98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27271-E45A-46FD-B091-BFF0DB90A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738E3-DF43-4D55-AA76-4C7A6FB5B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B95FA-658C-45A8-939E-3CA4BF54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088D9-88C5-4266-8EF8-E9D5C594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711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护理敷药操作流程图解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敷药操作步骤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护理敷药操作流程图解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药膏、药粉、药棉、胶布等。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敷药工具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酒精、碘酒、消毒棉签等。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手套、口罩等。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清水、纸巾等。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了解患者的病情、过敏史、用药情况等。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告知注意事项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向患者说明敷药的注意事项和可能出现的不良反应。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查看患者的皮肤状况，有无破损、炎症等。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对操作区域进行清洁消毒，确保环境卫生。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根据患者的舒适度调整室温，保持适宜的温度和湿度。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调整室温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确保操作区域的光线充足，便于操作和观察。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敷药操作步骤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确认医嘱内容，包括患者信息、药物名称、用量、使用频率等，确保医嘱准确无误。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检查药物是否符合医嘱要求，包括药物的剂量、剂型、有效期等，确保药物质量。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核对医嘱与药物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操作前先彻底清洗双手，保持手部清洁。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用适当的清洁剂或消毒剂清洁需要敷药的部位，去除污垢和油脂，使皮肤干燥。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27" r="9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清洁皮肤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打开药物包装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按照医嘱要求打开药物包装，注意避免污染药物。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将药物均匀涂抹在清洁的皮肤上，注意不要涂得太厚或太薄，确保药物覆盖所需部位。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选择适当的固定材料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根据需要选择适当的绷带、胶布或其他固定材料。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固定敷药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将固定材料轻轻覆盖在敷药部位，确保药物不会脱落或移位。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详细记录敷药操作过程，包括操作时间、操作人员、药物名称、用量等信息。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记录操作过程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留意患者敷药后的反应，如出现过敏、红肿等情况，及时报告医生并记录。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记录患者反应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观察患者的反应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在敷药过程中，应密切观察患者的反应，如出现过敏、红肿、瘙痒等症状，应立即停止敷药，并采取相应措施。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注意患者的疼痛情况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对于疼痛敏感的患者，应留意其疼痛程度，如疼痛加剧或持续不减，应及时调整药物或停止敷药。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观察反应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根据医生或护士的指导，定期更换药物，确保药物的有效性和安全性。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遵循医嘱更换药物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在更换药物时，应注意药物的保存方式和有效期，避免使用过期或变质的药物。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注意药物保存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定期更换药物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在敷药过程中，应注意保持室内温暖，避免患者受凉。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注意局部保暖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对于暴露在外的患处，可用毛巾或纱布覆盖保暖，以促进药物的吸收和患处的恢复。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注意室内温度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https://d.book118.com/838007113127006031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2024-09-08T21:56:04.620</cp:lastPrinted>
  <dcterms:created xsi:type="dcterms:W3CDTF">2024-09-08T13:56:04Z</dcterms:created>
  <dcterms:modified xsi:type="dcterms:W3CDTF">2024-09-08T13:56:06Z</dcterms:modified>
</cp:coreProperties>
</file>