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01276F-55A0-4C20-8B6D-E689348A6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FB8B9-DE90-46B8-A5F7-A763D7ED7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059D53-7F24-4B29-8E3F-7B1D148E4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2F6030-BCE7-47B9-9C77-EBB2F95D8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46D5CC-9891-4E8A-A8B3-D64FC6F5BB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1432ED-4892-4EA3-9B8F-7BD4FD6EF5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C844E3-9D7D-430F-9125-AEA5E64C01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FB5912-74BE-4E8F-9D37-6E6DE3A3B5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6993A7-9960-4D8F-A675-BFDFB0753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1B70E-8679-4A71-A56E-621F0B371A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5B68B-0C84-402A-AF6C-8E3757188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100541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移动电子商务移动商务价值链与商业模式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移动电子商务概述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移动商务价值链分析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商业模式探讨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移动支付与安全保障机制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平台建设与运营管理策略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125" r="1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研究的意义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通过对移动电子商务价值链与商业模式的研究，可以为企业提供更有效的战略决策支持，推动行业的持续发展。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移动电子商务的快速发展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随着移动互联网技术的不断进步和普及，移动电子商务已成为全球范围内商业活动的重要组成部分。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价值链与商业模式的重要性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在移动电子商务领域，价值链和商业模式的构建与优化对于企业的成功至关重要。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本研究旨在深入剖析移动电子商务价值链与商业模式的内在联系和规律，为企业实践提供理论指导。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研究将围绕移动电子商务价值链的构成、商业模式的类型及创新等方面展开，力求揭示其内在机制和成功要素。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绪论</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介绍研究背景、意义、目的和内容，以及论文的结构安排。</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文献综述</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回顾国内外相关研究成果，梳理移动电子商务价值链与商业模式的研究现状和发展趋势。</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移动电子商务价值链分析</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详细阐述移动电子商务价值链的构成、各环节的功能和作用，以及价值链的优化策略。</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移动电子商务商业模式研究</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深入探讨移动电子商务商业模式的类型、特点和创新路径，以及成功商业模式的案例分析。</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结论与展望</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总结研究成果，指出研究的局限性和未来研究方向。</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论文结构安排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移动电子商务概述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移动电子商务（M-Commerce）是指通过手机、PDA（个人数字助理）、笔记本电脑等移动通信设备与无线上网技术相结合所构成的一个电子商务体系。</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它是电子商务的一个分支，采用移动无线通信方式，通过各种移动设备或终端实现的商品交易、服务交易和各类商务活动。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移动电子商务定义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第一阶段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以短讯为基础的技术支持下的移动商务模式，主要利用短讯的交互性进行简单交易。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第二阶段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基于WAP技术的方式，依托移动通讯网和Internet，以手机为终端，实现信息的查询与浏览等业务。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第三阶段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基于SOA架构的WebService、智能移动终端和移动VPN技术相结合的第三代移动商务系统。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移动电子商务发展历程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随时随地、个性化服务、便捷性、安全性等。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用户群体庞大、市场潜力巨大、方便快捷、应用广泛等。移动电子商务可以为用户提供更加便捷、个性化的服务，满足用户随时随地进行交易的需求，具有巨大的市场潜力和发展前景。同时，移动电子商务也面临着一些挑战，如安全保障、用户隐私保护等问题需要得到解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优势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移动电子商务特点与优势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移动商务价值链分析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移动商务价值链定义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指移动商务活动中，从产品或服务的研发、生产到最终消费者使用或接受的全过程中，所有创造价值的环节所组成的链条。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移动商务价值链构成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包括内容提供商、服务提供商、移动运营商、设备制造商、最终用户等主要环节。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移动商务价值链概念及构成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负责提供移动商务所需的信息和服务，如新闻、娱乐、金融等。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内容提供商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为移动商务提供技术支持和服务，如移动支付、移动定位等。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服务提供商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提供移动通信网络服务，是移动商务的重要基础设施。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移动运营商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生产移动商务所需的终端设备，如智能手机、平板电脑等。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设备制造商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移动商务价值链关键环节剖析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移动商务价值链整合与优化策略</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通过合作、联盟等方式，将移动商务价值链上的各个环节进行有机整合，形成协同效应。</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整合策略</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针对移动商务价值链上的薄弱环节进行改进和优化，提高整个价值链的效率和竞争力。例如，提升内容提供商的信息质量和服务水平，加强服务提供商的技术创新和服务能力，推动移动运营商的网络升级和覆盖拓展，提高设备制造商的产品质量和创新能力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优化策略</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04</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商业模式探讨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https://d.book118.com/838010054110006042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2024-09-21T21:44:48.000</cp:lastPrinted>
  <dcterms:created xsi:type="dcterms:W3CDTF">2024-09-21T13:44:48Z</dcterms:created>
  <dcterms:modified xsi:type="dcterms:W3CDTF">2024-09-21T13:44:50Z</dcterms:modified>
</cp:coreProperties>
</file>