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86F0-38CB-4811-AED7-A106F33E6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A8225-D676-4F52-949E-850658E8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16228-E7CD-41BA-BA07-859B93E6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923C4-C958-4A29-BBD5-8B92C221A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70635-4972-4881-BCAE-266B1C3D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A0CC37-2C2B-4783-94E1-7B9A81C54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27572-8175-4D73-B30A-D2B7994BA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7DA14-180D-4476-AEF0-6AD865CC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40515-91E8-42DE-A2A2-4C513D4B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A8427-272F-48F5-80EA-6D696589D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DC8CD-9023-49A6-95F4-690F8B21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0130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提升团队决策与变革管理能力的讲座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领导力与执行力提升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知识管理与创新能力提升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组织文化与团队建设能力提升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团队决策能力提升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598" r="225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在决策前，团队应明确决策的目标和评估标准，以便更好地制定决策方案。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明确决策目标和标准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团队应广泛收集与决策相关的信息，包括内部和外部数据、专家意见等，以确保决策基于充分的信息。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充分收集信息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团队应对各种决策方案进行深入分析，评估其优缺点、风险和可行性，以便选择最佳方案。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分析决策方案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团队应制定详细的实施计划，明确责任人和时间节点，并持续监控决策实施过程，确保决策得到有效执行。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决策实施与监控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决策流程优化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采用多属性决策分析方法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综合考虑多个决策因素，如成本、效益、风险等，对决策方案进行全面评估。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运用现代技术手段对海量数据进行处理和分析，为团队决策提供有力支持。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引入群体决策技术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如头脑风暴、德尔菲法等，激发团队成员的创造力和集体智慧，提高决策质量。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决策方法创新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构建信息共享平台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建立高效的信息共享机制，确保团队成员能够及时获取所需信息，促进信息流通和沟通协作。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开发决策支持系统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利用信息技术开发专门的决策支持系统，为团队提供数据分析、模拟预测等功能，提高决策效率和准确性。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提升团队成员的决策能力和协作精神，培养具备创新思维和批判性思维的决策者。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明确组织变革的短期和长期目标，以及实现这些目标所需的资源和能力。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确定变革目标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制定变革计划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评估组织当前的状况，包括文化、结构、流程、技术等方面，以便确定变革的起点和重点。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设计详细的变革计划，包括变革的步骤、时间表、资源分配和预期的挑战及应对策略。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变革战略规划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组建具备相关技能和经验的团队，负责推动变革计划的实施。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组建变革团队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向全体员工传达变革的愿景、目标和计划，以便获得他们的理解和支持。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沟通变革愿景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密切关注变革过程的进展，确保变革计划按照预期进行，并及时调整计划以应对不可预见的问题。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监控变革过程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变革实施与控制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制定评估标准和方法，对变革的效果进行定期评估，以便了解变革是否达到预期目标。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评估变革效果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向员工和其他利益相关者收集反馈意见，了解他们对变革的看法和建议，以便对变革计划进行持续改进。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根据评估结果和反馈意见，对变革计划进行持续改进和优化，以确保变革能够持续推动组织的发展。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变革效果评估与持续改进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训练团队成员用准确、简洁的语言表达自己的观点，提高沟通效率。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培养团队成员主动倾听、理解他人观点的能力，减少误解和冲突。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建立有效的反馈机制，鼓励团队成员及时给予他人建设性的反馈，促进持续改进。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确保团队成员对团队目标有清晰、一致的认识，形成共同奋斗的合力。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目标共识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根据团队成员的特长和优势，合理分配任务和责任，最大化发挥团队整体效能。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建立畅通的信息共享渠道，确保团队成员能够及时获取所需信息，提高决策效率。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团队协作机制建设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https://d.book118.com/838010130035006023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2024-08-29T16:38:45.499</cp:lastPrinted>
  <dcterms:created xsi:type="dcterms:W3CDTF">2024-08-29T08:38:45Z</dcterms:created>
  <dcterms:modified xsi:type="dcterms:W3CDTF">2024-08-29T08:38:47Z</dcterms:modified>
</cp:coreProperties>
</file>