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FBDF1-82CF-4F89-8522-EFB31ED2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637BE-0230-47A0-A229-279B5D2F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8A451-A4E1-4F8B-A68D-6CFD085D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54ED6-A241-492C-9D5A-F2CF9EE7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9F44B-9D01-4CAB-9129-E40ED2B9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E2252-39A0-45C0-9AC8-23A5088F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8740A-8EAB-48ED-9B1D-17308400D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C95D7-E8A5-463A-88FB-341BC7D6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A58B-8C00-4308-BC95-1F6B20B5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47A37-1E65-4F5D-A398-B260EE44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B0983-6B8A-45E8-8302-F77270E4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211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喉癌是发生在喉部的恶性肿瘤，主要分为声门上癌、声门癌和声门下癌三种类型。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喉癌的发生与多种因素有关，包括长期吸烟、饮酒、空气污染、职业暴露等。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喉癌的发病率呈逐年上升趋势，早期发现和治疗对于提高治愈率和生存率至关重要。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长期吸烟是喉癌的主要危险因素，吸烟可导致喉部黏膜损伤和细胞突变。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空气污染、职业暴露（如接触有害化学物质）等也是喉癌的潜在危险因素。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饮酒与喉癌的发生也有密切关系，酒精可损伤喉部黏膜，增加细胞突变的风险。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喉癌的发生还与遗传因素、免疫系统功能低下等有关。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声音嘶哑是喉癌最常见的症状之一，可伴随咽喉疼痛、咳嗽等症状。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呼吸困难、喘鸣等呼吸道梗阻症状也是喉癌的常见表现。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颈部淋巴结肿大、吞咽困难等症状也可能出现。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喉癌的体征主要包括声带固定、喉部肿块、颈部淋巴结肿大等。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包括体温、脉搏、呼吸、血压等，以监测患者的生理状态。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评估患者的体重、饮食状况，判断是否存在营养不良或恶病质。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评估患者的疼痛程度，以便采取适当的疼痛管理措施。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通过焦虑和抑郁量表评估患者的心理状态，了解患者的情绪反应。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焦虑和抑郁程度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了解患者面对疾病所采取的应对方式，如积极乐观、消极悲观等。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评估患者的睡眠状况，了解睡眠障碍对患者的影响。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了解家庭成员对患者的支持程度，包括情感支持和日常照顾等。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了解患者所获得的社会支持，如朋友、邻居、同事等提供的帮助和支持。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评估患者的经济状况，了解治疗和康复过程中的经济负担。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https://d.book118.com/838012116116006034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2024-09-13T06:36:29.217</cp:lastPrinted>
  <dcterms:created xsi:type="dcterms:W3CDTF">2024-09-12T22:36:29Z</dcterms:created>
  <dcterms:modified xsi:type="dcterms:W3CDTF">2024-09-12T22:36:30Z</dcterms:modified>
</cp:coreProperties>
</file>