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04D46-56EC-4E8F-BADD-A09AE616E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99A3C-E125-401C-B7F7-94F71DA42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5DBE5-1685-4284-8EC3-2411E4D2B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D1116-57F3-43B7-8113-E752BDC2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BD17C-330F-41E3-934B-242C22C64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93BD99-90F6-42C6-9968-FF4A6C8E6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42D83-E0E8-43D2-8754-331A98D15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709B1-1692-4DC7-80D4-AEB26B865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1888E-237B-44E8-82B9-D0A932BB3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7CC18-B010-434B-A1D9-57DE6EBEC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3275A-42AB-43EE-A606-419393A61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14045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教育培训的人际沟通与团队合作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教育培训中的沟通技巧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团队合作在教育培训中的价值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教育培训中的团队建设活动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案例分析：成功的团队合作经验分享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沟通是信息、思想、情感在个人或群体间的传递与理解过程，是实现有效人际互动的关键。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良好的人际沟通有助于提高团队协作效率，促进信息的准确传递，增强组织凝聚力。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85" b="12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包括口头沟通、书面沟通、非语言沟通等，每种类型都有其特点和适用场景。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包括一对一、小组讨论、会议、演讲等，选择合适的沟通方式有助于提高沟通效果。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沟通的类型与方式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包括语言障碍、信息不对称、情绪障碍等，这些障碍可能导致信息传递受阻或误解。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针对不同的障碍采取相应的解决策略，如提高语言表达能力、加强信息共享、控制情绪等。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20" r="127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教育培训中的沟通技巧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倾听是有效沟通的基础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在教育培训中，倾听学员的意见和反馈，理解他们的需求和问题，是提高教学质量的重要一环。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在倾听过程中，要保持专注，对学员的发言给予充分的关注和回应，以鼓励学员更积极地表达自己的想法。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理解学员意图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不仅要听学员说话的内容，还要注意体会学员的言外之意和情感表达，以更好地满足学员的学习需求。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在教育培训中，教师的语言表达要简洁明了，易于理解，避免使用过于专业或复杂的术语。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生动有趣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教师的语言表达要富有感染力，能够吸引学员的注意力，激发学员的学习兴趣。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在讲解重点和难点时，要反复强调，并通过实例和案例加以解释，帮助学员加深理解。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教师的肢体语言要得体、自然，保持良好的仪表和仪态，以提升教学效果。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50" b="14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教师的面部表情要与教学内容和情感表达相匹配，营造出积极、愉悦的学习氛围。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教师与学员之间的距离要适中，避免过于亲近或疏远，以建立良好的师生关系。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空间距离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非言语沟通技巧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教师应对学员的表现和问题给予及时、具体的反馈，帮助学员了解自己的学习状况和需要改进的地方。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在反馈中，要多使用正面激励的语言，肯定学员的努力和进步，激发学员的学习动力。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在指出学员的问题时，要注重方式方法，提出建设性的意见和建议，帮助学员更好地改进和提高。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建设性意见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团队合作在教育培训中的价值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https://d.book118.com/838014045005006031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2024-09-07T16:33:19.394</cp:lastPrinted>
  <dcterms:created xsi:type="dcterms:W3CDTF">2024-09-07T08:33:19Z</dcterms:created>
  <dcterms:modified xsi:type="dcterms:W3CDTF">2024-09-07T08:33:21Z</dcterms:modified>
</cp:coreProperties>
</file>