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493AB-07DA-45F6-BFC9-3F1B8F262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4B8DD-8115-45D4-96A9-E36AA5414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75AB2-47D1-426E-B37D-906B5ADE5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06E74-476C-40D8-8070-ED1FEF6DB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542B2E-B9F0-4D30-97E9-56968F115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C0DAED-A1C7-4F4D-AACC-48D3DF1E1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6B69D8-E117-4FB7-B434-0DA88EA0A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B64F7-567F-4A05-8E54-FF74C60A4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18D96-B3E5-4397-98EB-565389CB7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5A7B5-4B73-468E-89E4-68F2518C2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38625-487D-40A0-93E4-06E65EF0F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1405402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应变能力不足原因分析报告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应变能力不足的原因分析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提高应变能力的策略和建议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深入分析应变能力不足的原因，提出改进措施，提高个体和组织的应对变化的能力。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随着社会和技术的快速发展，应变能力在个人和组织成功中扮演着越来越重要的角色。然而，许多人在面对变化时表现出应变能力不足，因此需要对此进行深入研究。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应变能力是指个体或组织在面对变化时，能够迅速适应、灵活应对的能力。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在当今复杂多变的环境中，应变能力是决定个人和组织成功的关键因素。具备良好应变能力的人或组织能够更好地应对挑战、抓住机遇，保持持续的发展和竞争优势。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62" r="239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应变能力的定义和重要性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应变能力不足的原因分析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在面对外部环境的变化时，应变能力不足的人往往缺乏对变化的敏感性和预见性，未能及时察觉并准备应对。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一些人可能因为害怕改变带来的不确定性，而缺乏主动适应变化的意愿，导致应变能力不足。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面对变化时，有些人可能因为缺乏有效的应对策略而无法及时适应，导致应变能力不足。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缺乏对变化的敏感性和预见性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缺乏主动适应变化的意愿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缺乏对变化的接受和应对策略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缺乏应对变化的意识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知识和技能的不足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一些人可能因为缺乏自我提升的动力，未能及时学习和更新知识，导致在面对变化时应变能力不足。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知识和技能的局限性可能导致人们在面对变化时无法迅速适应，因为他们缺乏必要的工具和知识来应对新的情况。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缺乏跨领域的知识和技能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缺乏学习和更新知识的动力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在多变的环境中，拥有跨领域的知识和技能对于应变能力的提升至关重要。缺乏这些知识和技能可能会限制一个人的适应能力。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知识和技能的局限性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面对变化时，恐惧和焦虑情绪可能会阻碍人们采取必要的行动，导致应变能力不足。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一些人可能因为缺乏自信心，怀疑自己的应对能力，从而在面对变化时无法充分发挥自己的应变能力。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情绪调节能力的不足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恐惧和焦虑情绪的影响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自我怀疑和自信心不足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在面对压力和挑战时，情绪调节能力的不足可能会影响一个人的思考和行为方式，导致应变能力不足。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情绪和心理因素的影响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组织文化和价值观的制约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组织的文化和价值观可能会影响个体行为的灵活性，限制个人的应变能力。僵化的组织文化和价值观可能阻碍个体适应变化的环境。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组织结构和流程的僵化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过于僵化的组织结构和流程可能限制个体的自主性和创新性，降低个体在面对变化时的适应能力。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缺乏有效的激励机制和支持体系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组织如果缺乏有效的激励机制和支持体系，可能无法激发个体的积极性和创造力，从而影响其应变能力的发挥。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组织文化和结构的限制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提高应变能力的策略和建议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https://d.book118.com/838014054024006040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2024-09-18T09:16:37.767</cp:lastPrinted>
  <dcterms:created xsi:type="dcterms:W3CDTF">2024-09-18T01:16:37Z</dcterms:created>
  <dcterms:modified xsi:type="dcterms:W3CDTF">2024-09-18T01:16:39Z</dcterms:modified>
</cp:coreProperties>
</file>