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5731B-B811-4A16-A5BC-C6664CCE9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B9415-43E0-4A21-BBD4-3791E5B30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1E1B9-09E6-4765-8489-F1780FD30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09BFE-D691-4C82-9AA5-114861B33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D67D36-5838-494C-B9EB-4F5563B91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0E0D58-7B7E-4482-9437-6CAE79F8E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BDD16E-4765-4D13-89B3-93EB46611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E5077-7E36-4DB5-A76E-D3B00C8FB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573FB-71F9-4E82-8BC4-E2BD17DF6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6CF4F-D7E1-477A-B3A1-0DE271752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2B966-4E27-4FF3-903D-784187BD2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14124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临床护理情景模拟教学PPT\n## 1.临床护理情景模拟教学概述\n### 1.1情景模拟教学的定义与意义\n### 1.2临床护理情景模拟教学的发展历程\n### 1.3情景模拟教学在护理教育中的应用\n## 2.临床护理情景模拟教学的理论基础\n### 2.1建构主义学习理论\n### 2.2情境学习理论\n### 2.3沉浸式学习理论\n## 3.临床护理情景模拟教学的设计与实施\n### 3.1情景模拟教学的设计原则与方法\n### 3.2情景模拟教学的实施步骤与技巧\n### 3.3情景模拟教学的评价与反馈\n## 4.临床护理情景模拟教学的实践案例\n### 4.1内科护理情景模拟教学案例\n### 4.2外科护理情景模拟教学案例\n### 4.3儿科护理情景模拟教学案例\n## 5.临床护理情景模拟教学的效果与评价\n### 5.1情景模拟教学对学习者能力的提升\n### 5.2情景模拟教学对学习者态度的影响\n### 5.3情景模拟教学的效果评价方法\n## 6.临床护理情景模拟教学的挑战与展望\n### 6.1情景模拟教学面临的挑战与对策\n### 6.2情景模拟教学的发展趋势\n### 6.3如何提高临床护理情景模拟教学的效果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600"/>
              <a:t>临床护理情景模拟教学PPT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临床护理情景模拟教学概述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情景模拟教学是一种教学方法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通过模拟真实临床环境中的情境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提高学习者的临床技能和决策能力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情景模拟教学的意义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培养学习者的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提高学习者的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增强学习者的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自信心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的能力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情景模拟教学的定义与意义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美国护理教育专家开始关注情景模拟教学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情景模拟教学逐渐成为护理教育的重要组成部分</a:t>
                </a:r>
                <a:endParaRPr/>
              </a:p>
            </p:txBody>
          </p:sp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</a:t>
                </a:r>
                <a:endParaRPr/>
              </a:p>
            </p:txBody>
          </p:sp>
        </p:grpSp>
        <p:grpSp>
          <p:nvGrpSpPr>
            <p:cNvPr id="24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情景模拟教学在全球范围内得到推广和应用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护理教育者开始研究情景模拟教学的效果和评价方法</a:t>
                </a:r>
                <a:endParaRPr/>
              </a:p>
            </p:txBody>
          </p:sp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</a:t>
                </a:r>
                <a:endParaRPr/>
              </a:p>
            </p:txBody>
          </p:sp>
        </p:grpSp>
        <p:grpSp>
          <p:nvGrpSpPr>
            <p:cNvPr id="24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情景模拟教学逐渐成为护理教育的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主流教学方法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护理教育者不断改进和创新情景模拟教学的方法和技巧</a:t>
                </a:r>
                <a:endParaRPr/>
              </a:p>
            </p:txBody>
          </p:sp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21世纪至今</a:t>
                </a:r>
                <a:endParaRPr/>
              </a:p>
            </p:txBody>
          </p:sp>
        </p:grpSp>
      </p:grpSp>
      <p:pic>
        <p:nvPicPr>
          <p:cNvPr id="24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临床护理情景模拟教学的发展历程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情景模拟教学在护理教育中的应用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内科护理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模拟呼吸衰竭、心力衰竭等内科疾病的护理过程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提高学习者的内科护理技能和临床决策能力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模拟手术前的准备、手术中的配合和手术后的护理过程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提高学习者的外科护理技能和临床决策能力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儿科护理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模拟儿童疾病的护理过程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提高学习者的儿科护理技能和临床决策能力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产科护理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模拟分娩过程及产后护理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提高学习者的产科护理技能和临床决策能力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临床护理情景模拟教学的理论基础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建构主义学习理论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建构主义学习理论的核心观点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学习者通过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主动构建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学习者通过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真实情境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中的实践活动进行学习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情景模拟教学如何体现建构主义学习理论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设计具有真实情境的模拟任务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鼓励学习者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主动探究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解决问题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情境学习理论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情境学习理论的核心观点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学习者通过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参与真实情境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中的活动进行学习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学习者通过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与环境的互动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构建知识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情景模拟教学如何体现情境学习理论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模拟真实临床环境中的情境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鼓励学习者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与环境互动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参与实践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沉浸式学习理论的核心观点</a:t>
                </a:r>
                <a:endParaRPr/>
              </a:p>
            </p:txBody>
          </p:sp>
          <p:sp>
            <p:nvSpPr>
              <p:cNvPr id="3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学习者通过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身临其境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的体验进行学习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学习者通过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感官刺激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情感投入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增强学习效果</a:t>
                </a:r>
                <a:endParaRPr/>
              </a:p>
            </p:txBody>
          </p:sp>
          <p:sp>
            <p:nvSpPr>
              <p:cNvPr id="3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情景模拟教学如何体现沉浸式学习理论</a:t>
                </a:r>
                <a:endParaRPr/>
              </a:p>
            </p:txBody>
          </p:sp>
          <p:sp>
            <p:nvSpPr>
              <p:cNvPr id="3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设计具有感官刺激的模拟任务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鼓励学习者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投入情感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身临其境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地参与学习</a:t>
                </a:r>
                <a:endParaRPr/>
              </a:p>
            </p:txBody>
          </p:sp>
          <p:sp>
            <p:nvSpPr>
              <p:cNvPr id="3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沉浸式学习理论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临床护理情景模拟教学的设计与实施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：模拟真实临床环境中的情境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：针对不同的护理专业和技能进行设计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：鼓励学习者参与实践活动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：分析真实临床案例，设计模拟任务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角色扮演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：学习者扮演不同角色，进行情景模拟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虚拟现实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：利用虚拟现实技术，模拟真实临床环境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情景模拟教学的设计原则与方法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情景模拟教学的实施步骤与技巧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任务设计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：根据教学目标，设计模拟任务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情景设置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：模拟真实临床环境，设置情境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学习者参与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：鼓励学习者参与情景模拟活动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评价与反馈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：对学习者的表现进行评价，提供反馈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引导学习者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：引导学习者积极参与和实践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：为学习者提供必要的支持和帮助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：在学习过程中，提供实时反馈和建议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情景模拟教学的评价与反馈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评价方法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形成性评价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：在情景模拟过程中，对学习者的表现进行评价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总结性评价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：在情景模拟结束后，对学习者的表现进行评价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反馈方式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即时反馈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：在情景模拟过程中，及时给予学习者反馈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书面反馈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：在情景模拟结束后，提供书面反馈和建议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https://d.book118.com/838014124127006037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临床护理情景模拟教学PPT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2024-09-17T21:23:48.265</cp:lastPrinted>
  <dcterms:created xsi:type="dcterms:W3CDTF">2024-09-17T13:23:48Z</dcterms:created>
  <dcterms:modified xsi:type="dcterms:W3CDTF">2024-09-17T13:23:50Z</dcterms:modified>
</cp:coreProperties>
</file>