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58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87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82C1F-A0BC-469F-8347-48CD24D0B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AB1BA-6B19-4787-8FAC-2248C127E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1533C-2AEF-44C5-B11B-9BFDB93A2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0231E-1F0C-4CC5-8D30-0D2586C6D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46D1DF-4E43-46F6-A645-97F0DF8F8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3D0BDD-716A-4881-B203-2A1C82A80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2CCA15-F68B-472A-B35F-7E2855278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092DB-3B1F-41A0-8394-E11DD22D8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B5D97-A38E-4F3A-B28C-2D7964838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DB6B0-42D5-41EC-BEE7-FCFA691D6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F8B1C-7AAD-4570-AD88-E9EC679BD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948" r:id="rId2"/>
    <p:sldLayoutId id="2147484949" r:id="rId3"/>
    <p:sldLayoutId id="2147484950" r:id="rId4"/>
    <p:sldLayoutId id="2147484951" r:id="rId5"/>
    <p:sldLayoutId id="2147484952" r:id="rId6"/>
    <p:sldLayoutId id="2147484953" r:id="rId7"/>
    <p:sldLayoutId id="2147484954" r:id="rId8"/>
    <p:sldLayoutId id="2147484955" r:id="rId9"/>
    <p:sldLayoutId id="2147484956" r:id="rId10"/>
    <p:sldLayoutId id="214748495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16113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谷物种植技术的农产品网络销售培训班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谷物种植技术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农产品网络销售策略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农产品网络销售平台及工具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农产品网络销售的实践操作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农产品网络销售概述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https://d.book118.com/838016113063006026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Calibri Light</vt:lpstr>
      <vt:lpstr>+中文标题</vt:lpstr>
      <vt:lpstr>Office Theme</vt:lpstr>
      <vt:lpstr>谷物种植技术的农产品网络销售培训班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2024-09-03T18:38:00.370</cp:lastPrinted>
  <dcterms:created xsi:type="dcterms:W3CDTF">2024-09-03T10:38:00Z</dcterms:created>
  <dcterms:modified xsi:type="dcterms:W3CDTF">2024-09-03T10:38:02Z</dcterms:modified>
</cp:coreProperties>
</file>