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4976E-5452-4FB0-8C75-D0A380E13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763FF-2834-4A21-AAAD-B130485F1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80E95-8EC5-48F4-818E-A9F81CE38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4D7F1-60C6-43E8-AE06-B527E3453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042A2F-56C5-47F9-9B5F-939045A5A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5E65B8-9FE4-4513-8518-78360B4B5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1347B-EC0B-4076-BCFA-9E3534DD3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0706E-5196-4911-A7A6-4EF26032C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A3F25-B743-4BCD-A029-A7DCA401D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F9575-1799-44A4-9076-3452753D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2A2EE-0665-4CAF-9C5C-E9EE2C0FC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17034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心理健康调适主题班会总结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班会内容和流程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改进与展望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当前学生心理健康状况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学习压力、人际关系、自我认同等方面的问题，对学生的心理健康产生负面影响。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近年来，学生心理健康问题日益突出，焦虑、抑郁等心理障碍发病率呈上升趋势。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提高学生心理健康意识，引导学生关注自身心理健康状况。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传授心理健康调适方法，帮助学生学会自我调节和应对心理压力。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促进班级团结互助，共同营造积极向上的班级氛围。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班会内容和流程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心理健康知识讲解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总结词：深入浅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详细描述：讲解心理健康的基本概念、意义和重要性，以及如何评估和改善心理健康。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总结词：案例分析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总结词：技巧传授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详细描述：传授一些实用的心理调适技巧，如放松训练、积极心态培养等。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详细描述：结合实际案例，分析不同情境下如何应对心理压力和负面情绪。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总结词：小组讨论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详细描述：分组进行讨论，分享各自在心理健康方面的经验和困惑，相互启发。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总结词：角色扮演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详细描述：通过角色扮演的方式，模拟应对心理压力的场景，增强实际操作能力。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总结词：互动游戏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详细描述：设计有趣的互动游戏，帮助学生在轻松愉快的氛围中学习心理健康知识。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互动环节与体验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总结与反馈</a:t>
            </a:r>
          </a:p>
        </p:txBody>
      </p:sp>
      <p:sp>
        <p:nvSpPr>
          <p:cNvPr id="23" name="Freeform 23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总结词：总结归纳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详细描述：对班会内容进行总结归纳，强调心理健康的重要性，鼓励学生在日常生活中积极应用所学知识。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总结词：意见收集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详细描述：收集学生对于班会的意见和建议，为后续活动提供改进方向。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https://d.book118.com/838017034002006044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2024-09-23T17:54:35.827</cp:lastPrinted>
  <dcterms:created xsi:type="dcterms:W3CDTF">2024-09-23T09:54:35Z</dcterms:created>
  <dcterms:modified xsi:type="dcterms:W3CDTF">2024-09-23T09:54:37Z</dcterms:modified>
</cp:coreProperties>
</file>