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5DD6AC-CA6A-4C11-9F01-2E34370DD2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53D164-19B6-4556-A3BC-0DC959DE1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1C729D-AB77-4B32-9BF1-E24D5A8A7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251A30-EEA4-4CCF-B263-3770E76291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AE4375-8AF1-494F-8BA5-7C5A2C77C9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A4BF4B-8E07-4D95-9573-B7D3D474EC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FD50F1-F142-4AC0-9747-F5151005FD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6B7311-A380-403C-8DA5-B5725F59C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D2E031-2A78-4E8B-A6DC-B202E16B5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5A2CAB-C9F4-497C-8DDC-C461B0B13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1AE701-D650-4934-A96C-764ED8A823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2006202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《分析考题总结方法》ppt课件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考题类型分析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考题解题方法总结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考题解题技巧总结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考题易错点分析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考题案例解析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43" r="316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292" r="242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掌握正确的分析考题方法，有助于学生更好地理解考试要求，提高答题技巧，取得更好的成绩。</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考试是学生学习成果的检验方式，而分析考题则是考试准备过程中的重要环节。</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让学生了解分析考题的重要性。</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掌握分析考题的正确方法。</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提高学生答题技巧和应试能力。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考题类型分析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选择题</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选择题的特点</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选择题通常包含一个问题和几个选项，要求考生从选项中选择正确的答案。这类题目主要考察学生对基础知识的掌握程度和判断能力。</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比较分析法</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比较各选项之间的差异，找出符合题目要求的答案。</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排除法</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先排除明显错误的选项，缩小选择范围。</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理解题意法</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准确理解题目的要求，避免被选项中的细节干扰。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填空题通常是在一段文字中留下空格，要求学生填写正确的答案。这类题目主要考察学生对知识点的记忆和语言表达能力。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填空题的特点</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对于关键知识点要准确记忆，避免出现记忆偏差。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准确记忆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根据上下文语境填写合适的答案，避免脱离语境。</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理解语境</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在填写答案时要注意语法和拼写的正确性。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注意语法和拼写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填空题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简答题通常要求学生用简短的语言回答问题。这类题目主要考察学生对知识点的理解和归纳能力。</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简答题的特点</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简明扼要地回答问题，避免冗长和复杂的表述。</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提炼要点</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组织答案时要条理清晰，逻辑连贯。</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条理清晰</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用准确的语言表达意思，避免出现歧义或误解。</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准确表达</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简答题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论述题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论述题的特点</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论述题通常要求学生就某一主题展开论述，涉及的知识点较多，需要学生具备较强的分析能力和表达能力。</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理清思路</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在开始论述前，先整理自己的思路，明确论述的主线。</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论据充分</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在论述过程中，要提供充分的论据支持自己的观点。</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逻辑严密</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在组织答案时，要注意逻辑的严密性，确保论述的连贯性和完整性。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考题解题方法总结</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直接利用已知条件和公式，通过计算或推理得出答案的方法。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直接法是一种基础的解题方法，适用于可以直接从题目中获取信息并利用公式或定义进行计算的问题。这种方法需要熟练掌握相关知识点和公式，能够快速准确地得出答案。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根据题目中的条件和选项的特点，通过排除不符合条件的选项来得出答案的方法。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排除法是一种有效的解题策略，特别适用于选项较多或存在明显不符合条件的情况。通过仔细分析题目和选项，排除明显错误的选项，可以大大减少计算量和推理难度，提高解题效率。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排除法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根据已知条件和知识点，通过逻辑推理和演绎得出答案的方法。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推理法是一种较为复杂的解题方法，需要掌握相关知识点并具备良好的逻辑思维能力。通过逐步推导和演绎，从已知条件出发，逐步推导出答案。这种方法能够锻炼逻辑思维能力，但需要谨慎处理推理过程中的每一步骤，确保推理的准确性和严密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推理法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https://d.book118.com/838020062026006031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2024-09-07T23:46:49.007</cp:lastPrinted>
  <dcterms:created xsi:type="dcterms:W3CDTF">2024-09-07T15:46:49Z</dcterms:created>
  <dcterms:modified xsi:type="dcterms:W3CDTF">2024-09-07T15:46:51Z</dcterms:modified>
</cp:coreProperties>
</file>