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A3357-E7E2-4669-81E2-65E5C4991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D7AF0-154D-4C92-8B25-371B17441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19828-0FFC-4B39-9C9A-567D96AB9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19EDC-A7A0-4E3D-8B73-B341987A0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87A1A-A088-4EE8-92FE-E9B394AD1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05589-24D7-4424-9BEC-B0395A51C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C9A650-0ADF-4845-BE68-B8059837E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B33F4-9D47-4932-896A-FFC112635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99E13-E7BC-48E0-A182-52BFE680C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FA90D-C4BF-4226-8DCB-26F94F5D6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4B9C4-982B-4583-ACEF-E07DEF680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1114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党建工作情况汇报模板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党建工作概况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重点工作进展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工作成效和亮点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工作问题和不足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当前党建工作面临的形势和任务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党建工作的重要性和紧迫性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518" r="55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518" r="55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汇报的目的和意义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518" r="551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提高党员素质，加强党组织建设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4667" r="2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推动党建工作与业务工作深度融合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促进党的建设新的伟大工程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汇报党组织架构情况，包括党委、党支部、党小组等层级设置和人员配置。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党建制度建设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介绍党建工作的相关制度，如党委议事规则、民主生活会制度、党员学习制度等。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党建活动开展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总结党组织开展的各类党建活动，如主题党日、组织生活会、民主评议党员等。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党组织建设情况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https://d.book118.com/838021114010006031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2024-09-07T18:32:57.734</cp:lastPrinted>
  <dcterms:created xsi:type="dcterms:W3CDTF">2024-09-07T10:32:57Z</dcterms:created>
  <dcterms:modified xsi:type="dcterms:W3CDTF">2024-09-07T10:32:59Z</dcterms:modified>
</cp:coreProperties>
</file>