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AF272-BABB-4E6D-8388-56B410E14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DD0F0-E1DE-413F-9942-9802D0BF0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572D1-0C94-4932-A32C-2A45CED82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669995-D54A-4F35-A3A0-13FB550AC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F84312-D583-4218-ABC5-E58242488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57BB9C-8655-449A-A529-A735B385E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47AC08-66F2-4C18-9C34-58191BD3E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983C24-6CE7-4A5A-8EB7-D8C96E43A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FD3EE9-D5EC-476F-992C-1DC4EB231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924DB7-AA63-42CE-AF17-14B2478B3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5BBD5-0891-4F2C-98DD-2AE0C5FD7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22006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物业管理讲义--个性化服务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个性化服务需求分析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个性化服务策略制定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个性化服务实施与管理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个性化服务案例分享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个性化服务挑战与解决方案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个性化服务是指根据客户的特定需求和偏好，提供量身定制的服务内容和方式，以满足客户的个性化需求。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个性化服务针对客户的具体需求进行设计和提供。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个性化服务能根据客户需求的变化进行及时调整。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个性化服务往往能带给客户更高的满意度和忠诚度。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高附加值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通过满足客户的个性化需求，提高客户满意度和忠诚度。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增强竞争力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个性化服务有助于企业在激烈的市场竞争中脱颖而出。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个性化服务可以吸引更多具有特殊需求的客户，从而拓展市场份额。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个性化服务的重要性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物业管理公司应提供多样化的服务内容，如特色社区活动、个性化家居维修等。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服务内容多样化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物业管理公司应根据客户需求，提供灵活的服务方式，如定制化的物业服务方案、24小时在线客服等。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服务方式灵活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通过改善服务质量、提高服务效率等方式，优化客户体验，提升客户满意度。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客户体验优化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加强对员工的培训，提高员工的服务意识和技能水平，确保个性化服务的有效实施。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员工培训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物业管理中的个性化服务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业主对物业的安全保障有较高要求，包括小区门禁、监控、消防等安全设施的配置和运行状况。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542" r="554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000" r="3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安全需求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业主希望拥有舒适、整洁、美观的居住环境，包括绿化、清洁、照明、噪音控制等方面。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环境需求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业主需要便捷的物业服务，如报修、投诉、咨询等能够快速响应和处理。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便利需求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业主需求分析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租户需求分析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租赁服务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租户需要物业提供全面的租赁服务，包括房屋维护、租金收取、合同管理等。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配套设施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租户对小区或楼宇的配套设施有一定要求，如健身房、游泳池、儿童游乐设施等。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居住体验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租户希望获得舒适的居住体验，包括良好的邻里关系、物业服务态度和效率等。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员工希望获得专业的培训和发展机会，提升个人技能和职业素养。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培训和发展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员工需要良好的工作环境和氛围，包括办公设施、团队协作、领导关系等。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工作环境和氛围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353" r="1135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员工关注自身的福利待遇，包括薪资、社保、节日福利、年终奖金等。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福利待遇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员工需求分析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个性化服务策略制定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收集行业趋势、竞争对手情况和客户需求等信息，为制定个性化服务策略提供依据。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确定目标客户群体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明确服务对象，包括业主、租户等不同群体，分析他们的需求和期望。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制定服务目标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根据市场调研结果和客户需求，设定清晰、可衡量的服务目标。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服务策略规划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建立评估机制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设立有效的评估机制，对服务质量和客户满意度进行定期评估，以便持续改进。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确定服务内容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明确个性化服务所包含的具体项目，如家政服务、代收快递、房屋维修等。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制定服务标准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针对每项服务内容，设定具体的服务标准和质量要求，确保服务的专业性和一致性。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服务标准制定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设计服务流程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根据服务内容和标准，规划详细的服务流程，包括服务申请、响应、执行和反馈等环节。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优化服务流程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不断分析和改进服务流程中的瓶颈和问题，提高服务效率和质量。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建立应急响应机制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针对可能出现的突发事件或问题，制定应急响应预案，确保在第一时间为客户提供有效的解决方案。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服务流程设计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个性化服务实施与管理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https://d.book118.com/838022006003006042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2024-09-20T22:51:19.564</cp:lastPrinted>
  <dcterms:created xsi:type="dcterms:W3CDTF">2024-09-20T14:51:19Z</dcterms:created>
  <dcterms:modified xsi:type="dcterms:W3CDTF">2024-09-20T14:51:21Z</dcterms:modified>
</cp:coreProperties>
</file>