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E4BA3-F1BA-48CC-9A38-0DCA588A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8898B-D242-4584-B5C1-36A06FC50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4AC20-2716-4323-AB43-483935F5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710CE-D2E9-49D0-BF61-846B273D1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7C10A-D200-4517-8F32-2C05745C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701EF1-D832-4CF7-8B93-EA6CFCC3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4A004-2546-4BA9-AA0D-3FBF7400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E2561-7ADA-49BE-8879-E83791943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D8B69-DF1A-4F09-A9AD-8A71C62FD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CA9F3-3335-4007-B299-C4848E6BA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73D1B-D234-47C3-87C0-64ED5659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3046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产房护理质量分析改进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产房护理现状分析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当前产房的护理人员数量是否充足，能否满足产妇和新生儿的护理需求。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产房护理人员是否具备相应的资质和经验，能否应对各种紧急情况和复杂病例。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资质与经验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产房护理人员是否熟悉分娩配合流程，能否在分娩过程中与医生默契配合，确保母婴安全。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产房护理人员是否掌握产后护理流程，能否对产妇和新生儿进行科学、专业的护理。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护理工作流程现状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分娩配合流程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产房护理人员的服务态度是否良好，能否与产妇和家属进行有效的沟通。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产房护理人员的技能水平是否达标，能否熟练应对各种紧急情况和复杂病例。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护士的专业技能和经验直接影响产房护理的质量，包括接生技术、新生儿护理技能等。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护士之间的团队协作能力对于提高护理效率和质量至关重要，需要建立良好的沟通机制和合作氛围。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护士的职业素养，如责任心、细心、耐心等，对于保障产妇和新生儿的健康安全具有重要意义。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制定科学合理的护理流程，确保产妇和新生儿的护理工作有序进行。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建立完善的质量控制体系，对护理过程进行监督和评估，及时发现并纠正问题。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建立完善的护士培训制度，不断提高护士的专业技能和服务水平。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产房的设施环境应符合卫生和安全标准，如空气质量、清洁卫生等。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产房应保持安静，避免噪音干扰，为产妇创造一个舒适的生产环境。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产房的温度和湿度应适宜，以保证产妇和新生儿的舒适感。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产房应配备先进的医疗设备，如监护仪、吸氧设备等，以确保母婴安全。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产房应备有急救设备，以便在紧急情况下及时救治母婴。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产房应配备适当的消毒设备，以确保环境卫生和防止交叉感染。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473" r="1147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合理配置护理人员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根据产房的工作量和护理需求，合理配置护理人员数量和层级结构，确保人力资源的充分利用，提高护理效率。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https://d.book118.com/838023046041006031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2024-09-08T03:07:11.597</cp:lastPrinted>
  <dcterms:created xsi:type="dcterms:W3CDTF">2024-09-07T19:07:11Z</dcterms:created>
  <dcterms:modified xsi:type="dcterms:W3CDTF">2024-09-07T19:07:13Z</dcterms:modified>
</cp:coreProperties>
</file>