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5F339-FAA7-448A-B2C2-B3CCCF579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A27F7-C1DB-4D1B-80C1-7D4C239E5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F61ED-4FB5-4A27-9CD2-EDFAC498D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81CCB7-1A60-470D-A444-6D4AF78D5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1F5347-CB6E-4EB9-BF81-AA8757D8B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CD298B-75BA-4E4C-A1BE-4EBDBBA8F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3001CD-BC69-43F6-9EE9-AB46AF33A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CAEFE2-F108-43C3-977E-83E5912E2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A48AD6-187F-4A69-A131-A02928871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C69AC8-7735-43FA-B0F6-779C639FD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F3EF1-8B0F-41D6-A611-FE1F14A13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2307205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60016" y="1599106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产后出血的评估及处理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3905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2023-12-20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产后出血的评估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产后出血的处理原则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药物治疗产后出血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手术治疗产后出血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产后出血的预防措施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183058" y="1741739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产后出血是指胎儿娩出后24小时内，阴道分娩者出血量≥500ml，剖宫产者≥1000ml。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产后出血是分娩期严重的并发症，居我国产妇死亡原因首位。产后出血的发病率占分娩总数的2%～3%，由于测量和收集出血量的主观因素较大，实际发病率更高。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产后出血的定义与危害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及时识别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有效处理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评估及处理的重要性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产后出血的评估能够及时发现潜在的出血风险，避免病情恶化。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针对出血原因和严重程度，采取合理的处理措施，能够降低产妇死亡率，改善预后。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通过评估和处理，可以减少产后出血引起的并发症，如休克、感染等。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规范的产后出血评估和处理流程，有助于提高产科医疗质量和安全水平。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产后出血的评估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胎儿娩出后24小时内出血量超过500ml，多由于子宫收缩乏力、胎盘因素、软产道裂伤及凝血功能障碍等原因引起。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分娩24小时后，在产褥期内发生的子宫大量出血，出血量超过500ml。病因包括胎盘、胎膜残留，蜕膜残留，子宫胎盘附着面复旧不全，感染等。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临床表现及分型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晚期产后出血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早期产后出血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通过称重法、容积法、面积法等方法评估出血量。同时观察产妇的生命体征、尿量、精神状态等，综合判断出血的严重程度。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出血量评估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观察出血的急缓，结合产妇的临床表现，如面色苍白、脉搏细速、血压下降等，判断出血速度的快慢。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出血速度评估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出血量及速度评估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实验室检查：包括血常规、凝血功能、肝肾功能等，了解产妇的全身状况及凝血功能。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影像学检查：如B超、CT等，可明确出血部位及原因，为后续治疗提供依据。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以上内容仅供参考，如需更多信息，建议查阅相关文献或咨询专业医生。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实验室检查及影像学检查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产后出血的处理原则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按摩子宫、应用宫缩剂、宫腔填塞、子宫压缩缝合术、盆腔血管结扎、经导管动脉栓塞术等。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子宫收缩乏力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徒手剥离胎盘、刮宫、保守治疗等。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胎盘因素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彻底止血，按解剖层次逐层缝合裂伤。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软产道裂伤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尽快补充凝血因子，纠正休克。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凝血功能障碍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针对病因治疗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使用止血药物，如止血敏、止血芳酸等。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药物止血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手术止血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介入性治疗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采用损伤控制性手术，如子宫动脉结扎、髂内动脉结扎等。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通过导管动脉栓塞术等介入性治疗方法止血。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止血措施的应用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密切监测生命体征，及时补充血容量，纠正休克。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休克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应用抗生素预防感染，注意无菌操作。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早期识别并处理DIC，避免病情恶化。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弥散性血管内凝血（DIC）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积极支持治疗，保护重要器官功能。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多器官功能衰竭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预防并发症的发生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https://d.book118.com/838023072054006023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2024-08-29T22:46:28.736</cp:lastPrinted>
  <dcterms:created xsi:type="dcterms:W3CDTF">2024-08-29T14:46:28Z</dcterms:created>
  <dcterms:modified xsi:type="dcterms:W3CDTF">2024-08-29T14:46:30Z</dcterms:modified>
</cp:coreProperties>
</file>