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644A2-5853-4230-A0A7-23B5DBDC1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30208-679E-4496-8159-770FEFB03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7ED88-CF7D-4B5A-9934-F3210D8AE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9B15D-9A20-4358-90F9-A32466800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2AA371-7553-4705-A749-1D527D34A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6C7605-C907-4546-8148-87476112D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FBE5F2-29E4-4E6A-8F4B-842A1B587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5DD07-7E23-46E1-8409-9375AEBBE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67A86-D604-4EFE-91B7-B99F42F81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AE4D9-0AD7-4AB1-8561-618E95497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D59BB-34D5-45AC-B78B-315980A15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23107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移动护理PDA使用规范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PDA设备介绍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PDA使用规范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PDA操作流程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PDA使用注意事项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随着医疗技术的不断发展，移动护理PDA（Personal Digital Assistant）在医疗护理领域的应用越来越广泛。为了确保PDA的正确使用和数据的准确记录，制定本使用规范。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本规范旨在为医护人员提供PDA使用的指导，确保患者安全和医疗质量的提高。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PDA的使用可以减少纸质文档的繁琐流程，快速录入患者信息，提高工作效率。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保证数据准确性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208" r="5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通过PDA实时记录患者信息，可以减少数据误差，提高数据的准确性和可靠性。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PDA的使用有助于医护人员快速获取患者信息，制定更加准确的护理计划，提升护理质量。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PDA在医疗护理中的应用价值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PDA设备介绍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PDA设备具备多种数据采集功能，包括患者信息、医嘱执行情况、生命体征等。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667" r="1166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PDA设备通过无线通讯技术与医院信息系统连接，实现数据的实时传输和处理。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PDA设备支持移动护理功能，医护人员可以随时随地进行护理操作和记录。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PDA设备基本功能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215" b="1621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647" r="1464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PDA设备选择标准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选择性能稳定、故障率低的PDA设备，确保数据的安全和准确。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选择与医院信息系统兼容的PDA设备，以便数据的传输和处理。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选择操作简单、易于使用的PDA设备，提高医护人员的工作效率。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选择具备数据加密、安全存储等功能的PDA设备，保障患者信息和隐私的安全。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兼容性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易用性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PDA使用规范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7" r="32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在使用移动护理PDA前，需进行身份验证和登录，确保设备的安全性和数据的保密性。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使用完毕后，应正确退出PDA系统，关闭应用程序和后台服务，以释放系统资源并保护个人隐私。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PDA登录与退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确保录入的数据准确无误，避免因错误数据导致医疗差错和纠纷。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完整地录入患者信息、医嘱、护理记录等，确保信息的全面性和连续性。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及时录入数据，保证信息的实时性和有效性，以便医护人员及时了解患者情况并作出相应处理。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数据录入规范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145" b="241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636" b="20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数据安全与保密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加密存储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对敏感数据进行加密存储，防止数据泄露和非法访问。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权限控制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根据医护人员的职责和工作需要，设置不同的数据访问权限，确保数据不被越权访问和使用。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数据备份与恢复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定期对数据进行备份，确保数据安全可靠，并在必要时进行数据恢复，保证医疗工作的正常进行。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https://d.book118.com/838023107051006046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2024-09-27T04:49:49.909</cp:lastPrinted>
  <dcterms:created xsi:type="dcterms:W3CDTF">2024-09-26T20:49:49Z</dcterms:created>
  <dcterms:modified xsi:type="dcterms:W3CDTF">2024-09-26T20:49:51Z</dcterms:modified>
</cp:coreProperties>
</file>