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0229C-D3E0-48CF-8F9D-843E33851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E2B70-77E3-4798-83CC-2B676B045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FBD2D-2B4B-40B0-8A4D-35C439EFE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51C7D-1B58-464B-95AD-5F4EF5D88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BC585B-2501-4570-8956-A9E713495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64B4DC-5381-4610-A5FA-6CE1FEE7A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141A87-57D9-4799-9F1B-6FAA237E5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F3B09-AA94-41A2-8D61-CE5466FF7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2CBAB-D6E4-4278-9425-CCA0ECEDC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73E82-C98F-4959-B4BD-0A96651E5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E5FC6-4F0F-417B-B3D6-CCAA96654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24021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改行人员安全培训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常见危险源和风险评估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安全管理体系和法律法规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https://d.book118.com/838024021127006031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2024-09-08T21:57:42.799</cp:lastPrinted>
  <dcterms:created xsi:type="dcterms:W3CDTF">2024-09-08T13:57:42Z</dcterms:created>
  <dcterms:modified xsi:type="dcterms:W3CDTF">2024-09-08T13:57:44Z</dcterms:modified>
</cp:coreProperties>
</file>