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E4614-9C98-463A-AB2C-ED8EA810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76BAD-6DD0-4649-990A-42D37BF7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60C35-60F3-472F-9F2C-D203BA02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72029-886B-4719-A58C-07B78126C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8B9DC-C41F-4765-94F3-DB7167AB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5739E-495D-4B16-A90B-0CDC950CA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FB525-CD4A-4303-966F-ADBE3CCD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1A922-2BDC-43B7-A5D4-6AA36FD2B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525F6-06F3-497B-BA3D-CA31DA2B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C5DF4-A182-40E3-A36F-CEB9F002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0F70E-8F70-42B5-9089-6292003B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4103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吉利汽车的国际营销战略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吉利汽车国际营销现状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国际营销战略规划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国际营销实施方案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随着全球化的加速，汽车市场竞争日益激烈，吉利汽车需要拓展国际市场以维持和增强竞争力。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品牌国际化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通过实施国际营销战略，提升吉利汽车品牌在国际市场的知名度和美誉度。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明确吉利汽车在国际市场的销售目标，包括销量、市场份额等具体指标。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吉利汽车是一家总部位于中国的汽车制造商，拥有多个子品牌和车型系列。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吉利汽车以性价比高、质量可靠、设计时尚等特点著称，在国内外市场均有一定的影响力。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吉利汽车自成立以来，不断发展壮大，逐渐成为中国汽车行业的领军企业之一。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吉利汽车简介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应对竞争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掌握国际规则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国际营销战略的重要性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国际营销战略有助于吉利汽车拓展海外市场，增加销售渠道，提高销量和市场份额。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实施国际营销战略有助于吉利汽车应对国内外竞争对手的挑战，保持和增强市场竞争力。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通过国际营销战略，吉利汽车可以提升品牌在国际市场的知名度和美誉度，进而提升品牌价值。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了解和掌握国际市场的规则和标准，有助于吉利汽车更好地适应国际市场环境，提高国际竞争力。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吉利汽车在进入国际市场时，首先考虑的是目标国家的政治稳定性、政策连续性以及对外资企业的态度等因素。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吉利汽车会评估目标国家的经济发展水平、市场规模、消费者购买力以及汇率变动等因素，以确定市场潜力和盈利空间。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吉利汽车会深入了解目标国家的文化传统、价值观念、消费习惯等，以便更好地满足当地消费者的需求。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吉利汽车会分析目标国家汽车行业的发展阶段，包括市场饱和度、竞争格局以及未来发展趋势等。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吉利汽车会密切关注目标国家汽车行业的法规和标准，以确保其产品符合当地法规要求，并顺利进入市场。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吉利汽车会关注全球汽车行业的技术发展趋势，以及目标国家在新能源汽车、智能驾驶等领域的布局和进展。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行业技术动态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吉利汽车会通过市场调研等方式了解目标国家消费者的需求和偏好，以便推出更符合当地市场需求的车型和配置。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吉利汽车会全面分析目标市场上主要竞争对手的产品特点、市场定位、营销策略等，以便制定更具针对性的竞争策略。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渠道与供应链分析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吉利汽车会评估目标国家的销售渠道和供应链状况，包括经销商网络、物流配送体系等，以确保其产品能够顺畅地进入市场并实现销售。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吉利汽车国际营销现状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吉利汽车拥有多款热销车型，包括轿车、SUV、MPV等，满足不同国家和地区消费者的需求。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吉利汽车已出口至全球多个国家和地区，包括俄罗斯、中东、东南亚等，实现了广泛的国际市场覆盖。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产品线及市场分布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吉利汽车通过多元化的销售渠道进入国际市场，包括官方销售网络、当地经销商和电商平台等。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吉利汽车与多家国际知名企业和机构建立了合作关系，共同拓展国际市场，提升品牌影响力。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销售渠道及合作伙伴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吉利汽车在国际市场上已建立起较高的品牌知名度，成为备受关注的中国汽车品牌之一。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美誉度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吉利汽车凭借卓越的产品品质、创新的技术和优质的服务，赢得了国际消费者的认可和好评。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品牌知名度及美誉度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国际营销战略规划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吉利汽车将重点放在发展潜力大、汽车消费需求增长迅速的发展中国家，如印度、巴西、东南亚等。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优先选择发展中国家市场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通过提升产品品质和技术水平，逐步打入欧美等发达国家市场，提高品牌知名度和竞争力。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逐步拓展发达国家市场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密切关注新兴市场的发展趋势和消费者需求变化，及时调整市场策略，抓住市场机遇。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关注新兴市场机会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https://d.book118.com/838024103007006040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2024-09-18T03:13:25.787</cp:lastPrinted>
  <dcterms:created xsi:type="dcterms:W3CDTF">2024-09-17T19:13:25Z</dcterms:created>
  <dcterms:modified xsi:type="dcterms:W3CDTF">2024-09-17T19:13:28Z</dcterms:modified>
</cp:coreProperties>
</file>