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722792-A41E-48AF-9A95-C5EE3A5ADD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060F68-1E36-4D17-96E2-1E0C9104B2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E3BCA7-4C65-45E4-979B-5CDCB0487E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85AAD8-34E4-4BF0-8641-F22E25B0FD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BA72F8-31E6-4D1B-8F20-90E617713A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C51B2C-5BF2-4244-8DE6-4D1BE60FD1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B9AA1C-49A0-4E22-B460-A3D2216832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F291BF-D82A-4349-84D5-23154DFD6F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A9BABC-4603-44A7-884C-96568B58D8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B7C378-978B-4764-BCE1-A43EFA3F6D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E1A05A-475D-4487-B5FB-7472745E39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2412710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手术护理的最佳实践指南</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手术护理概述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术前准备与评估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术中配合与操作</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术后护理与康复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感染控制与安全管理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团队协作与沟通技巧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质量管理与持续改进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手术护理概述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手术护理定义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重要性</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手术护理是指在手术过程中，由专业医护人员对患者进行全方位的照顾和护理，以确保手术顺利进行并促进患者康复。</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手术护理是医疗过程中不可或缺的一部分，它直接关系到手术的成功与否以及患者的恢复效果。</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确保手术安全</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通过严格执行无菌技术、正确使用药物和设备等措施，降低手术过程中的风险，确保手术安全。</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促进患者康复</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通过术后疼痛管理、营养支持、心理关怀等措施，帮助患者尽快恢复健康。</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提高手术效率</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通过优化手术流程、提高团队协作效率等措施，缩短手术时间，提高手术效率。</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手术护理的目标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早期的手术护理主要关注手术过程中的无菌技术和患者生命体征的监测。</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早期手术护理</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随着医学的发展，现代手术护理更加注重患者的整体照顾，包括术前评估、术中监测、术后康复等方面。</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现代手术护理</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未来手术护理将更加注重个性化、精准化和智能化的发展，利用先进的科技手段提高手术护理的质量和效率。</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手术护理的未来趋势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手术护理的演变与发展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术前准备与评估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术前访视与沟通</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术前访视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在手术前，护士应对患者进行访视，了解患者的病情、病史、手术史等相关信息。</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沟通与交流</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与患者及其家属进行充分沟通，解释手术的必要性和风险，回答患者及其家属的疑问，减轻其焦虑情绪。</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知情同意</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确保患者及其家属了解手术的目的、方法、预期结果及可能的风险，并签署知情同意书。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对患者的病情进行全面评估，包括生命体征、营养状况、心理状况等。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评估患者病情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识别风险因素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制定风险应对策略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识别可能导致手术并发症的风险因素，如高龄、肥胖、吸烟等。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根据患者的具体情况，制定相应的风险应对策略，如加强营养支持、进行呼吸功能锻炼等。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术前风险评估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向患者及其家属介绍手术的相关知识，包括手术的流程、麻醉方式、术后注意事项等。</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手术知识教育</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指导患者进行术前的准备工作，如术前禁食、禁饮、个人卫生等。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术前准备指导</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向患者及其家属介绍术后的康复知识和注意事项，包括饮食、活动、用药等方面的指导。</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术后康复指导</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术前教育与指导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术中配合与操作</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设备准备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检查手术所需设备如手术床、无影灯、监护仪等是否完好，确保其功能正常。根据手术需要准备相应的手术器械和敷料，并保持其无菌状态。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环境准备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确保手术室温度适宜，通常维持在22-25摄氏度，湿度控制在40-60%。保持环境清洁，定期消毒，确保空气流通。</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药品准备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根据医嘱准备术中所需药品，核对药品名称、剂量和用法，确保用药安全。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手术室环境与设备准备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在手术台上建立无菌区域，确保手术器械和敷料不被污染。手术人员需严格遵守无菌技术操作规范，如穿戴无菌手术衣、戴无菌手套等。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无菌区域建立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在传递和使用手术器械时，应注意避免触碰无菌区域以外的部分。使用过的器械应及时收回，避免交叉污染。</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器械传递与使用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若术中出现污染情况，如器械掉落或敷料被污染，应立即更换新的无菌物品，并对污染区域进行消毒处理。</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术中污染处理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术中无菌技术操作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密切观察患者的生命体征变化，包括心率、血压、呼吸等。注意患者的意识状态和疼痛反应，及时发现并处理异常情况。</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患者观察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详细记录手术步骤、所用器械和敷料、术中用药等信息。确保记录准确、完整，为术后评估和后续治疗提供依据。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手术进程记录</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妥善保管术中取下的组织标本，及时送检。确保标本标识清晰、准确，避免混淆或丢失。</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标本管理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术中观察与记录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术后护理与康复</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https://d.book118.com/838024127101006043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2024-09-23T06:07:43.479</cp:lastPrinted>
  <dcterms:created xsi:type="dcterms:W3CDTF">2024-09-22T22:07:43Z</dcterms:created>
  <dcterms:modified xsi:type="dcterms:W3CDTF">2024-09-22T22:07:45Z</dcterms:modified>
</cp:coreProperties>
</file>