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4D412F-EB3D-4A80-9E7A-BC01E5937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4D7780-918A-47D4-8421-BAD625FE67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AFC96B-B249-4468-91B8-A68143DDA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384FF0-64CB-4845-93F4-E9A906104D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C36453-AA8C-49E3-B468-5D23089219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113B5F-E871-4475-9997-447EE995E2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2B3FA2-A313-43FF-BFBC-2C404976A7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79A2B1-C3C8-46D7-B05E-52294E76E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CB47F9-97FA-4A67-8A05-E18B146A9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DC1C0-F6DF-43AF-A37E-1245FE1F7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4635D-AD36-458F-BD5B-1DAF30EBA5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2503013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门急诊挂号方式分析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线上挂号方式分析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线下挂号方式分析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特殊人群挂号方式考虑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挂号方式改进策略与建议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现状分析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患者直接到医院走人工或自助机进行挂号。</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现场挂号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网络挂号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电话挂号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通过医院官网、APP、微信公众号等网络平台进行预约挂号。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拨打医院预约电话进行挂号，适合不熟悉网络操作的患者。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挂号方式概述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挂号流程现状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现场挂号流程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患者到医院→选择科室→排队等候→挂号→缴费→取号。</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网络挂号流程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患者登录网络平台→选择医院、科室、医生→预约时间→填写信息→提交预约→接收预约成功通知→按预约时间就诊。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电话挂号流程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患者拨打电话→告知医院、科室、医生需求→提供个人信息→确认预约时间→接收预约成功通知→按预约时间就诊。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250" r="212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现场挂号排队时间长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网络挂号操作复杂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电话挂号接通率低</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号源分配不均</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由于医院人流量大，现场挂号往往需要长时间排队等候，给患者带来不便。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由于医院电话线路有限，电话挂号时常常出现占线或无法接通的情况，影响患者预约效率。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对于不熟悉网络操作的患者来说，网络挂号流程较为繁琐，难以顺利完成。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部分热门科室或医生号源紧张，而一些冷门科室或医生则号源充足，导致患者难以预约到心仪的号源。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线上挂号方式分析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患者可通过手机、电脑等设备随时随地进行挂号，无需到医院现场排队等待。</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方便快捷</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节省时间</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信息透明</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减少接触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线上挂号避免了患者因排队而浪费大量时间，提高了就医效率。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患者可在线上查看医生的详细信息、号源情况、就诊时间等，便于选择合适的医生和时间。</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在疫情期间，线上挂号减少了患者与医院的接触，降低了交叉感染的风险。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线上挂号优势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就诊取号</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患者需在就诊当天按照预约时间到医院走自助机或分诊台进行取号就诊。</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预约挂号</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选择合适的就诊时间进行预约挂号，并支付挂号费用。</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选择科室与医生</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患者可根据自身病情选择合适的科室和医生，并查看医生的排班情况。</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选择挂号平台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患者可选择医院官方App、微信公众号、第三方挂号平台等进行挂号。</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注册登录</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患者需注册并登录所选挂号平台，填写个人信息并绑定就诊卡。</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线上挂号流程与操作指南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号源紧张：部分热门科室和医生号源紧张，患者难以预约到合适的号源。解决方案：医院可优化号源分配，增加热门科室和医生的号源数量；患者也可选择其他科室或医生就诊。</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网络延迟：因网络问题导致的挂号延迟或失败。解决方案：患者需确保网络环境良好，遇到网络延迟时可尝试重新挂号或联系客服协助解决。</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信息泄露：线上挂号涉及患者个人信息和隐私，存在信息泄露风险。解决方案：医院和挂号平台需加强信息安全管理，保障患者信息安全；患者也需注意保护个人隐私，避免在公共场合透露个人信息。</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操作难度：部分患者对线上挂号操作不熟悉，难以顺利完成挂号。解决方案：医院和挂号平台可提供详细的操作指南和视频教程，帮助患者熟悉线上挂号流程；同时也可设立客服热线，为患者提供实时帮助和指导。</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线上挂号存在问题及解决方案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线下挂号方式分析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167" r="131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传统的挂号方式，适用于不熟悉网络操作或需要面对面咨询的患者；能够提供即时的挂号服务，患者可直接前往医院走相关流程。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对于紧急情况，患者可直接前往医院，避免线上挂号的等待时间；可与医生面对面交流，更详细地了解病情和治疗方案；对于一些特殊检查或治疗，线下挂号可更直接地安排相关事宜。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线下挂号特点与优势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推广自助挂号机</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优化挂号窗口服务</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完善预约挂号制度</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加强导诊服务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线下挂号流程优化建议</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在医院设置自助挂号机，方便患者自行操作，减少排队等待时间。</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加强挂号窗口工作人员的培训，提高服务效率和质量，减少患者等待时间。</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推广预约挂号，引导患者提前预约，避免现场长时间等待。</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设置导诊台，提供咨询和引导服务，帮助患者快速找到相应的科室和医生。</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https://d.book118.com/838025030130006044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2024-09-25T03:36:54.008</cp:lastPrinted>
  <dcterms:created xsi:type="dcterms:W3CDTF">2024-09-24T19:36:54Z</dcterms:created>
  <dcterms:modified xsi:type="dcterms:W3CDTF">2024-09-24T19:36:56Z</dcterms:modified>
</cp:coreProperties>
</file>